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1" r:id="rId2"/>
    <p:sldId id="402" r:id="rId3"/>
    <p:sldId id="403" r:id="rId4"/>
    <p:sldId id="404" r:id="rId5"/>
    <p:sldId id="405" r:id="rId6"/>
    <p:sldId id="406" r:id="rId7"/>
    <p:sldId id="256" r:id="rId8"/>
    <p:sldId id="407" r:id="rId9"/>
    <p:sldId id="393" r:id="rId10"/>
    <p:sldId id="394" r:id="rId11"/>
    <p:sldId id="398" r:id="rId12"/>
    <p:sldId id="284" r:id="rId13"/>
    <p:sldId id="303" r:id="rId14"/>
    <p:sldId id="301" r:id="rId15"/>
    <p:sldId id="392" r:id="rId16"/>
    <p:sldId id="287" r:id="rId17"/>
    <p:sldId id="302" r:id="rId18"/>
    <p:sldId id="396" r:id="rId19"/>
    <p:sldId id="395" r:id="rId20"/>
    <p:sldId id="289" r:id="rId21"/>
    <p:sldId id="397" r:id="rId22"/>
    <p:sldId id="295" r:id="rId23"/>
    <p:sldId id="296" r:id="rId24"/>
    <p:sldId id="297" r:id="rId25"/>
    <p:sldId id="331" r:id="rId26"/>
    <p:sldId id="333" r:id="rId27"/>
    <p:sldId id="334" r:id="rId28"/>
    <p:sldId id="335" r:id="rId29"/>
    <p:sldId id="336" r:id="rId30"/>
    <p:sldId id="337" r:id="rId31"/>
    <p:sldId id="338" r:id="rId32"/>
    <p:sldId id="332" r:id="rId33"/>
    <p:sldId id="340" r:id="rId34"/>
    <p:sldId id="341" r:id="rId35"/>
    <p:sldId id="342" r:id="rId36"/>
    <p:sldId id="344" r:id="rId37"/>
    <p:sldId id="399" r:id="rId38"/>
    <p:sldId id="345" r:id="rId39"/>
    <p:sldId id="343" r:id="rId40"/>
    <p:sldId id="307" r:id="rId41"/>
    <p:sldId id="308" r:id="rId42"/>
    <p:sldId id="309" r:id="rId43"/>
    <p:sldId id="310" r:id="rId44"/>
    <p:sldId id="311" r:id="rId45"/>
    <p:sldId id="312" r:id="rId46"/>
    <p:sldId id="313" r:id="rId47"/>
    <p:sldId id="314" r:id="rId48"/>
    <p:sldId id="316" r:id="rId49"/>
    <p:sldId id="317" r:id="rId50"/>
    <p:sldId id="318" r:id="rId51"/>
    <p:sldId id="319" r:id="rId52"/>
    <p:sldId id="321" r:id="rId53"/>
    <p:sldId id="322" r:id="rId54"/>
    <p:sldId id="320" r:id="rId55"/>
    <p:sldId id="315" r:id="rId56"/>
    <p:sldId id="347" r:id="rId57"/>
    <p:sldId id="40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C9A616-3E09-4F27-8DBA-4A50BBF39F3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9A616-3E09-4F27-8DBA-4A50BBF39F3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9A616-3E09-4F27-8DBA-4A50BBF39F3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9A616-3E09-4F27-8DBA-4A50BBF39F3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C9A616-3E09-4F27-8DBA-4A50BBF39F34}" type="datetimeFigureOut">
              <a:rPr lang="en-US" smtClean="0"/>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C9A616-3E09-4F27-8DBA-4A50BBF39F3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C9A616-3E09-4F27-8DBA-4A50BBF39F34}" type="datetimeFigureOut">
              <a:rPr lang="en-US" smtClean="0"/>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C9A616-3E09-4F27-8DBA-4A50BBF39F34}" type="datetimeFigureOut">
              <a:rPr lang="en-US" smtClean="0"/>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C9A616-3E09-4F27-8DBA-4A50BBF39F34}" type="datetimeFigureOut">
              <a:rPr lang="en-US" smtClean="0"/>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C9A616-3E09-4F27-8DBA-4A50BBF39F3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C9A616-3E09-4F27-8DBA-4A50BBF39F34}" type="datetimeFigureOut">
              <a:rPr lang="en-US" smtClean="0"/>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4EC584-E468-4639-A268-8D217B812EA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9A616-3E09-4F27-8DBA-4A50BBF39F34}" type="datetimeFigureOut">
              <a:rPr lang="en-US" smtClean="0"/>
              <a:t>11/13/2024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EC584-E468-4639-A268-8D217B812EA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mailto:id-saadhanatraining@gmail.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txBox="1">
            <a:spLocks/>
          </p:cNvSpPr>
          <p:nvPr/>
        </p:nvSpPr>
        <p:spPr bwMode="auto">
          <a:xfrm>
            <a:off x="1981490" y="1600202"/>
            <a:ext cx="822902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buFont typeface="Arial" charset="0"/>
              <a:buNone/>
            </a:pPr>
            <a:r>
              <a:rPr lang="en-IN" sz="3200" b="1">
                <a:solidFill>
                  <a:schemeClr val="bg1"/>
                </a:solidFill>
                <a:latin typeface="Calibri" pitchFamily="34" charset="0"/>
                <a:cs typeface="Times New Roman" pitchFamily="18" charset="0"/>
              </a:rPr>
              <a:t>ABOUT NIST</a:t>
            </a:r>
          </a:p>
          <a:p>
            <a:pPr>
              <a:spcBef>
                <a:spcPct val="20000"/>
              </a:spcBef>
              <a:buFont typeface="Arial" charset="0"/>
              <a:buChar char="•"/>
            </a:pPr>
            <a:endParaRPr lang="en-IN" sz="3200">
              <a:latin typeface="Calibri" pitchFamily="34" charset="0"/>
            </a:endParaRPr>
          </a:p>
        </p:txBody>
      </p:sp>
      <p:sp>
        <p:nvSpPr>
          <p:cNvPr id="3" name="Footer Placeholder 8"/>
          <p:cNvSpPr>
            <a:spLocks noGrp="1"/>
          </p:cNvSpPr>
          <p:nvPr>
            <p:ph type="ftr" sz="quarter" idx="11"/>
          </p:nvPr>
        </p:nvSpPr>
        <p:spPr/>
        <p:txBody>
          <a:bodyPr/>
          <a:lstStyle/>
          <a:p>
            <a:pPr>
              <a:defRPr/>
            </a:pPr>
            <a:r>
              <a:rPr lang="it-IT"/>
              <a:t>NIST Institute Private Limited</a:t>
            </a:r>
            <a:endParaRPr lang="en-IN" dirty="0"/>
          </a:p>
        </p:txBody>
      </p:sp>
      <p:sp>
        <p:nvSpPr>
          <p:cNvPr id="4" name="Slide Number Placeholder 7"/>
          <p:cNvSpPr>
            <a:spLocks noGrp="1"/>
          </p:cNvSpPr>
          <p:nvPr>
            <p:ph type="sldNum" sz="quarter" idx="12"/>
          </p:nvPr>
        </p:nvSpPr>
        <p:spPr/>
        <p:txBody>
          <a:bodyPr/>
          <a:lstStyle/>
          <a:p>
            <a:pPr>
              <a:defRPr/>
            </a:pPr>
            <a:fld id="{03EFF436-EC62-41EF-8305-76761244AC3B}" type="slidenum">
              <a:rPr lang="en-IN" smtClean="0"/>
              <a:pPr>
                <a:defRPr/>
              </a:pPr>
              <a:t>1</a:t>
            </a:fld>
            <a:endParaRPr lang="en-IN" dirty="0"/>
          </a:p>
        </p:txBody>
      </p:sp>
      <p:pic>
        <p:nvPicPr>
          <p:cNvPr id="14341" name="Picture 4"/>
          <p:cNvPicPr>
            <a:picLocks noChangeAspect="1"/>
          </p:cNvPicPr>
          <p:nvPr/>
        </p:nvPicPr>
        <p:blipFill>
          <a:blip r:embed="rId2">
            <a:extLst>
              <a:ext uri="{28A0092B-C50C-407E-A947-70E740481C1C}">
                <a14:useLocalDpi xmlns:a14="http://schemas.microsoft.com/office/drawing/2010/main" val="0"/>
              </a:ext>
            </a:extLst>
          </a:blip>
          <a:srcRect l="11644" t="3761" b="3319"/>
          <a:stretch>
            <a:fillRect/>
          </a:stretch>
        </p:blipFill>
        <p:spPr bwMode="auto">
          <a:xfrm>
            <a:off x="1524000" y="0"/>
            <a:ext cx="9461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159897" y="2332040"/>
            <a:ext cx="5825604" cy="688975"/>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a:lstStyle/>
          <a:p>
            <a:pPr eaLnBrk="0" hangingPunct="0">
              <a:defRPr/>
            </a:pPr>
            <a:r>
              <a:rPr lang="en-US" sz="3200" dirty="0"/>
              <a:t>CORPORATE HSE TRAINING </a:t>
            </a:r>
            <a:endParaRPr lang="en-US" sz="3200" dirty="0">
              <a:solidFill>
                <a:schemeClr val="bg1"/>
              </a:solidFill>
              <a:latin typeface="Arial" pitchFamily="34" charset="0"/>
              <a:cs typeface="Arial" pitchFamily="34" charset="0"/>
            </a:endParaRPr>
          </a:p>
        </p:txBody>
      </p:sp>
      <p:pic>
        <p:nvPicPr>
          <p:cNvPr id="14343" name="Picture 4" descr="Image result for training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664" y="3302000"/>
            <a:ext cx="128154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6" descr="Image result for consulting icon"/>
          <p:cNvPicPr>
            <a:picLocks noChangeAspect="1" noChangeArrowheads="1"/>
          </p:cNvPicPr>
          <p:nvPr/>
        </p:nvPicPr>
        <p:blipFill>
          <a:blip r:embed="rId4">
            <a:extLst>
              <a:ext uri="{28A0092B-C50C-407E-A947-70E740481C1C}">
                <a14:useLocalDpi xmlns:a14="http://schemas.microsoft.com/office/drawing/2010/main" val="0"/>
              </a:ext>
            </a:extLst>
          </a:blip>
          <a:srcRect l="12837" t="1326" r="14801" b="8218"/>
          <a:stretch>
            <a:fillRect/>
          </a:stretch>
        </p:blipFill>
        <p:spPr bwMode="auto">
          <a:xfrm>
            <a:off x="7827819" y="3200400"/>
            <a:ext cx="1409989"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AutoShape 8" descr="Image result for auditing  icon"/>
          <p:cNvSpPr>
            <a:spLocks noChangeAspect="1" noChangeArrowheads="1"/>
          </p:cNvSpPr>
          <p:nvPr/>
        </p:nvSpPr>
        <p:spPr bwMode="auto">
          <a:xfrm>
            <a:off x="1665433" y="-144463"/>
            <a:ext cx="277091"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p>
        </p:txBody>
      </p:sp>
      <p:sp>
        <p:nvSpPr>
          <p:cNvPr id="14346" name="AutoShape 12" descr="Image result for auditing  icon"/>
          <p:cNvSpPr>
            <a:spLocks noChangeAspect="1" noChangeArrowheads="1"/>
          </p:cNvSpPr>
          <p:nvPr/>
        </p:nvSpPr>
        <p:spPr bwMode="auto">
          <a:xfrm>
            <a:off x="1942524" y="160338"/>
            <a:ext cx="27709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p>
        </p:txBody>
      </p:sp>
      <p:pic>
        <p:nvPicPr>
          <p:cNvPr id="1434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07683" y="3276600"/>
            <a:ext cx="1437409"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5166940" y="6196410"/>
            <a:ext cx="5825604" cy="688975"/>
          </a:xfrm>
          <a:prstGeom prst="rect">
            <a:avLst/>
          </a:prstGeom>
          <a:ln/>
        </p:spPr>
        <p:style>
          <a:lnRef idx="1">
            <a:schemeClr val="accent3"/>
          </a:lnRef>
          <a:fillRef idx="3">
            <a:schemeClr val="accent3"/>
          </a:fillRef>
          <a:effectRef idx="2">
            <a:schemeClr val="accent3"/>
          </a:effectRef>
          <a:fontRef idx="minor">
            <a:schemeClr val="lt1"/>
          </a:fontRef>
        </p:style>
        <p:txBody>
          <a:bodyPr lIns="121920" tIns="60960" rIns="121920" bIns="60960"/>
          <a:lstStyle/>
          <a:p>
            <a:pPr eaLnBrk="0" hangingPunct="0">
              <a:defRPr/>
            </a:pPr>
            <a:r>
              <a:rPr lang="en-US" sz="3200" dirty="0"/>
              <a:t>SAADHANA HEALTH AND SAFETY </a:t>
            </a:r>
            <a:endParaRPr lang="en-US" sz="3200" dirty="0">
              <a:solidFill>
                <a:schemeClr val="bg1"/>
              </a:solidFill>
              <a:latin typeface="Arial" pitchFamily="34" charset="0"/>
              <a:cs typeface="Arial" pitchFamily="34" charset="0"/>
            </a:endParaRPr>
          </a:p>
        </p:txBody>
      </p:sp>
      <p:pic>
        <p:nvPicPr>
          <p:cNvPr id="1026" name="Picture 2" descr="C:\Users\User-Pc\Desktop\SAADHANA DOCUMENTS\Saadhana Health &amp; Safety\PDF Format\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60297" y="7937"/>
            <a:ext cx="1937173" cy="86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831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blob:https://web.whatsapp.com/afe1030d-6d6e-4db7-8df6-ca974f79bc0a"/>
          <p:cNvSpPr>
            <a:spLocks noChangeAspect="1" noChangeArrowheads="1"/>
          </p:cNvSpPr>
          <p:nvPr/>
        </p:nvSpPr>
        <p:spPr bwMode="auto">
          <a:xfrm>
            <a:off x="5126820" y="31525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951" y="131561"/>
            <a:ext cx="6651535" cy="6651535"/>
          </a:xfrm>
          <a:prstGeom prst="rect">
            <a:avLst/>
          </a:prstGeom>
        </p:spPr>
      </p:pic>
    </p:spTree>
    <p:extLst>
      <p:ext uri="{BB962C8B-B14F-4D97-AF65-F5344CB8AC3E}">
        <p14:creationId xmlns:p14="http://schemas.microsoft.com/office/powerpoint/2010/main" val="6313566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blob:https://web.whatsapp.com/afe1030d-6d6e-4db7-8df6-ca974f79bc0a"/>
          <p:cNvSpPr>
            <a:spLocks noChangeAspect="1" noChangeArrowheads="1"/>
          </p:cNvSpPr>
          <p:nvPr/>
        </p:nvSpPr>
        <p:spPr bwMode="auto">
          <a:xfrm>
            <a:off x="5126820" y="31525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425003" y="1107583"/>
            <a:ext cx="10599312" cy="5016758"/>
          </a:xfrm>
          <a:prstGeom prst="rect">
            <a:avLst/>
          </a:prstGeom>
        </p:spPr>
        <p:txBody>
          <a:bodyPr wrap="square">
            <a:spAutoFit/>
          </a:bodyPr>
          <a:lstStyle/>
          <a:p>
            <a:pPr algn="ctr"/>
            <a:r>
              <a:rPr lang="en-US" sz="4000" b="1" dirty="0">
                <a:solidFill>
                  <a:srgbClr val="0070C0"/>
                </a:solidFill>
                <a:latin typeface="Google Sans"/>
              </a:rPr>
              <a:t>Theme for National Safety Day/Week 2024: </a:t>
            </a:r>
            <a:endParaRPr lang="en-US" sz="4000" b="1" dirty="0" smtClean="0">
              <a:solidFill>
                <a:srgbClr val="0070C0"/>
              </a:solidFill>
              <a:latin typeface="Google Sans"/>
            </a:endParaRPr>
          </a:p>
          <a:p>
            <a:pPr algn="ctr"/>
            <a:r>
              <a:rPr lang="en-US" sz="4000" dirty="0" smtClean="0">
                <a:solidFill>
                  <a:srgbClr val="FF0000"/>
                </a:solidFill>
                <a:latin typeface="Google Sans"/>
              </a:rPr>
              <a:t>“</a:t>
            </a:r>
            <a:r>
              <a:rPr lang="en-US" sz="4000" dirty="0">
                <a:solidFill>
                  <a:srgbClr val="FF0000"/>
                </a:solidFill>
                <a:latin typeface="Google Sans"/>
              </a:rPr>
              <a:t>Focus on Safety Leadership for ESG Excellence”</a:t>
            </a:r>
            <a:r>
              <a:rPr lang="en-US" sz="4000" dirty="0">
                <a:solidFill>
                  <a:srgbClr val="202124"/>
                </a:solidFill>
                <a:latin typeface="Google Sans"/>
              </a:rPr>
              <a:t> The theme for National Safety Day/Week 2024, “Focus on Safety Leadership for ESG Excellence,” underscores the strategic integration of safety practices with Environmental, Social, and Governance (ESG) principles</a:t>
            </a:r>
            <a:endParaRPr lang="en-US" sz="4000" dirty="0"/>
          </a:p>
        </p:txBody>
      </p:sp>
    </p:spTree>
    <p:extLst>
      <p:ext uri="{BB962C8B-B14F-4D97-AF65-F5344CB8AC3E}">
        <p14:creationId xmlns:p14="http://schemas.microsoft.com/office/powerpoint/2010/main" val="6018812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0000"/>
                </a:solidFill>
                <a:latin typeface="Arial Black" panose="020B0A04020102020204" pitchFamily="34" charset="0"/>
              </a:rPr>
              <a:t>Environment</a:t>
            </a:r>
            <a:endParaRPr lang="en-US" dirty="0">
              <a:solidFill>
                <a:srgbClr val="FF0000"/>
              </a:solidFill>
              <a:latin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FF0000"/>
                </a:solidFill>
                <a:latin typeface="Arial Black" panose="020B0A04020102020204" pitchFamily="34" charset="0"/>
                <a:cs typeface="Arial Black" panose="020B0A04020102020204" pitchFamily="34" charset="0"/>
                <a:sym typeface="+mn-ea"/>
              </a:rPr>
              <a:t>Climate Change</a:t>
            </a:r>
            <a:endParaRPr lang="en-US" b="1" dirty="0">
              <a:solidFill>
                <a:srgbClr val="FF0000"/>
              </a:solidFill>
              <a:latin typeface="Arial Black" panose="020B0A04020102020204" pitchFamily="34" charset="0"/>
              <a:cs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images (1) (17)"/>
          <p:cNvPicPr>
            <a:picLocks noChangeAspect="1"/>
          </p:cNvPicPr>
          <p:nvPr/>
        </p:nvPicPr>
        <p:blipFill>
          <a:blip r:embed="rId3"/>
          <a:stretch>
            <a:fillRect/>
          </a:stretch>
        </p:blipFill>
        <p:spPr>
          <a:xfrm>
            <a:off x="920750" y="364490"/>
            <a:ext cx="10432415" cy="538607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2050" name="Picture 2" descr="Global Warming vs. Climate Change: How Are They Different? | YourDiction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97" y="110998"/>
            <a:ext cx="10625070" cy="59677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b">
            <a:normAutofit/>
          </a:bodyPr>
          <a:lstStyle/>
          <a:p>
            <a:r>
              <a:rPr lang="en-US" dirty="0">
                <a:solidFill>
                  <a:srgbClr val="FF0000"/>
                </a:solidFill>
                <a:latin typeface="Arial Black" panose="020B0A04020102020204" pitchFamily="34" charset="0"/>
              </a:rPr>
              <a:t>Pollution and Waste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gn="just">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POLLUTION &amp; WASTE"/>
          <p:cNvPicPr>
            <a:picLocks noChangeAspect="1"/>
          </p:cNvPicPr>
          <p:nvPr/>
        </p:nvPicPr>
        <p:blipFill>
          <a:blip r:embed="rId3"/>
          <a:stretch>
            <a:fillRect/>
          </a:stretch>
        </p:blipFill>
        <p:spPr>
          <a:xfrm>
            <a:off x="952500" y="497840"/>
            <a:ext cx="10400665" cy="504761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
        <p:nvSpPr>
          <p:cNvPr id="2" name="AutoShape 2" descr="Dust Collection System, Automation Grade: Automatic, Electric at Rs 200000  in Pu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ust Collection System, Automation Grade: Automatic, Electric at Rs 200000  in Pun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Dust Collection System, Automation Grade: Automatic, Electric at Rs 200000  in Pun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0" name="Picture 10" descr="Industrial Dust Collection | Dust Collectors | Collection Syst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12738"/>
            <a:ext cx="6081190" cy="60394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Dust Collection System Upgrade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3675" y="1390918"/>
            <a:ext cx="4738830" cy="266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916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earn About Pollution Prevention | US EP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227392"/>
            <a:ext cx="5885646" cy="643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822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663536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b">
            <a:normAutofit/>
          </a:bodyPr>
          <a:lstStyle/>
          <a:p>
            <a:r>
              <a:rPr lang="en-US" dirty="0" smtClean="0">
                <a:solidFill>
                  <a:srgbClr val="FF0000"/>
                </a:solidFill>
                <a:latin typeface="Arial Black" panose="020B0A04020102020204" pitchFamily="34" charset="0"/>
              </a:rPr>
              <a:t>Natural Resource </a:t>
            </a:r>
            <a:r>
              <a:rPr lang="en-US" dirty="0">
                <a:solidFill>
                  <a:srgbClr val="FF0000"/>
                </a:solidFill>
                <a:latin typeface="Arial Black" panose="020B0A04020102020204" pitchFamily="34" charset="0"/>
              </a:rPr>
              <a:t>and Land Use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
        <p:nvSpPr>
          <p:cNvPr id="8" name="AutoShape 2" descr="Natural Resources - Definition, Types,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1404826" y="160338"/>
            <a:ext cx="10675557" cy="6531961"/>
          </a:xfrm>
          <a:prstGeom prst="rect">
            <a:avLst/>
          </a:prstGeom>
        </p:spPr>
      </p:pic>
    </p:spTree>
    <p:extLst>
      <p:ext uri="{BB962C8B-B14F-4D97-AF65-F5344CB8AC3E}">
        <p14:creationId xmlns:p14="http://schemas.microsoft.com/office/powerpoint/2010/main" val="20867024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b">
            <a:normAutofit/>
          </a:bodyPr>
          <a:lstStyle/>
          <a:p>
            <a:r>
              <a:rPr lang="en-US" dirty="0">
                <a:solidFill>
                  <a:srgbClr val="FF0000"/>
                </a:solidFill>
                <a:latin typeface="Arial Black" panose="020B0A04020102020204" pitchFamily="34" charset="0"/>
              </a:rPr>
              <a:t>Ecological Footprint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
        <p:nvSpPr>
          <p:cNvPr id="6" name="Rectangle 5"/>
          <p:cNvSpPr/>
          <p:nvPr/>
        </p:nvSpPr>
        <p:spPr>
          <a:xfrm>
            <a:off x="850007" y="185497"/>
            <a:ext cx="9659154" cy="646331"/>
          </a:xfrm>
          <a:prstGeom prst="rect">
            <a:avLst/>
          </a:prstGeom>
        </p:spPr>
        <p:txBody>
          <a:bodyPr wrap="square">
            <a:spAutoFit/>
          </a:bodyPr>
          <a:lstStyle/>
          <a:p>
            <a:r>
              <a:rPr lang="en-US" dirty="0">
                <a:solidFill>
                  <a:srgbClr val="202124"/>
                </a:solidFill>
                <a:latin typeface="Google Sans"/>
              </a:rPr>
              <a:t>It is </a:t>
            </a:r>
            <a:r>
              <a:rPr lang="en-US" dirty="0">
                <a:solidFill>
                  <a:srgbClr val="040C28"/>
                </a:solidFill>
                <a:latin typeface="Google Sans"/>
              </a:rPr>
              <a:t>a measure that indicates how much resources from the environment are required to support a specific way of life or business</a:t>
            </a:r>
            <a:r>
              <a:rPr lang="en-US" dirty="0">
                <a:solidFill>
                  <a:srgbClr val="202124"/>
                </a:solidFill>
                <a:latin typeface="Google Sans"/>
              </a:rPr>
              <a:t>. </a:t>
            </a:r>
            <a:endParaRPr lang="en-US" dirty="0"/>
          </a:p>
        </p:txBody>
      </p:sp>
      <p:pic>
        <p:nvPicPr>
          <p:cNvPr id="1026" name="Picture 2" descr="Ecological Footprints | Presentation design template, Power point template, Ecological  footpr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248" y="974761"/>
            <a:ext cx="6858000" cy="5143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0000"/>
                </a:solidFill>
                <a:latin typeface="Arial Black" panose="020B0A04020102020204" pitchFamily="34" charset="0"/>
              </a:rPr>
              <a:t>Biodiversity</a:t>
            </a:r>
            <a:endParaRPr lang="en-US" dirty="0">
              <a:solidFill>
                <a:srgbClr val="FF0000"/>
              </a:solidFill>
              <a:latin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6" name="Picture 5" descr="images (1) (14) (2)"/>
          <p:cNvPicPr>
            <a:picLocks noChangeAspect="1"/>
          </p:cNvPicPr>
          <p:nvPr/>
        </p:nvPicPr>
        <p:blipFill>
          <a:blip r:embed="rId3"/>
          <a:stretch>
            <a:fillRect/>
          </a:stretch>
        </p:blipFill>
        <p:spPr>
          <a:xfrm>
            <a:off x="914400" y="359537"/>
            <a:ext cx="10135673" cy="543543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SOCIAL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Health &amp; Safety</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health-and-safety"/>
          <p:cNvPicPr>
            <a:picLocks noChangeAspect="1"/>
          </p:cNvPicPr>
          <p:nvPr/>
        </p:nvPicPr>
        <p:blipFill>
          <a:blip r:embed="rId3"/>
          <a:stretch>
            <a:fillRect/>
          </a:stretch>
        </p:blipFill>
        <p:spPr>
          <a:xfrm>
            <a:off x="1333500" y="252095"/>
            <a:ext cx="9525000" cy="551053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Health-and-Safety 1"/>
          <p:cNvPicPr>
            <a:picLocks noChangeAspect="1"/>
          </p:cNvPicPr>
          <p:nvPr/>
        </p:nvPicPr>
        <p:blipFill>
          <a:blip r:embed="rId3"/>
          <a:stretch>
            <a:fillRect/>
          </a:stretch>
        </p:blipFill>
        <p:spPr>
          <a:xfrm>
            <a:off x="1967230" y="1241425"/>
            <a:ext cx="7852410" cy="425323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1" y="197362"/>
            <a:ext cx="9146715" cy="6461072"/>
            <a:chOff x="0" y="2203"/>
            <a:chExt cx="10696575" cy="7555865"/>
          </a:xfrm>
        </p:grpSpPr>
        <p:sp>
          <p:nvSpPr>
            <p:cNvPr id="3" name="object 3"/>
            <p:cNvSpPr/>
            <p:nvPr/>
          </p:nvSpPr>
          <p:spPr>
            <a:xfrm>
              <a:off x="0" y="5626"/>
              <a:ext cx="10692650" cy="7548714"/>
            </a:xfrm>
            <a:prstGeom prst="rect">
              <a:avLst/>
            </a:prstGeom>
            <a:blipFill>
              <a:blip r:embed="rId2" cstate="print"/>
              <a:stretch>
                <a:fillRect/>
              </a:stretch>
            </a:blipFill>
          </p:spPr>
          <p:txBody>
            <a:bodyPr wrap="square" lIns="0" tIns="0" rIns="0" bIns="0" rtlCol="0"/>
            <a:lstStyle/>
            <a:p>
              <a:endParaRPr sz="1539"/>
            </a:p>
          </p:txBody>
        </p:sp>
        <p:sp>
          <p:nvSpPr>
            <p:cNvPr id="4" name="object 4"/>
            <p:cNvSpPr/>
            <p:nvPr/>
          </p:nvSpPr>
          <p:spPr>
            <a:xfrm>
              <a:off x="9652228" y="5663958"/>
              <a:ext cx="1040765" cy="1890395"/>
            </a:xfrm>
            <a:custGeom>
              <a:avLst/>
              <a:gdLst/>
              <a:ahLst/>
              <a:cxnLst/>
              <a:rect l="l" t="t" r="r" b="b"/>
              <a:pathLst>
                <a:path w="1040765" h="1890395">
                  <a:moveTo>
                    <a:pt x="1040422" y="0"/>
                  </a:moveTo>
                  <a:lnTo>
                    <a:pt x="675487" y="0"/>
                  </a:lnTo>
                  <a:lnTo>
                    <a:pt x="632777" y="4811"/>
                  </a:lnTo>
                  <a:lnTo>
                    <a:pt x="591077" y="18505"/>
                  </a:lnTo>
                  <a:lnTo>
                    <a:pt x="551786" y="39972"/>
                  </a:lnTo>
                  <a:lnTo>
                    <a:pt x="516305" y="68101"/>
                  </a:lnTo>
                  <a:lnTo>
                    <a:pt x="486034" y="101781"/>
                  </a:lnTo>
                  <a:lnTo>
                    <a:pt x="462373" y="139903"/>
                  </a:lnTo>
                  <a:lnTo>
                    <a:pt x="446722" y="181355"/>
                  </a:lnTo>
                  <a:lnTo>
                    <a:pt x="0" y="1889925"/>
                  </a:lnTo>
                  <a:lnTo>
                    <a:pt x="1040422" y="1889925"/>
                  </a:lnTo>
                  <a:lnTo>
                    <a:pt x="1040422" y="0"/>
                  </a:lnTo>
                  <a:close/>
                </a:path>
              </a:pathLst>
            </a:custGeom>
            <a:solidFill>
              <a:srgbClr val="F58534"/>
            </a:solidFill>
          </p:spPr>
          <p:txBody>
            <a:bodyPr wrap="square" lIns="0" tIns="0" rIns="0" bIns="0" rtlCol="0"/>
            <a:lstStyle/>
            <a:p>
              <a:endParaRPr sz="1539"/>
            </a:p>
          </p:txBody>
        </p:sp>
        <p:sp>
          <p:nvSpPr>
            <p:cNvPr id="5" name="object 5"/>
            <p:cNvSpPr/>
            <p:nvPr/>
          </p:nvSpPr>
          <p:spPr>
            <a:xfrm>
              <a:off x="9652228" y="5663958"/>
              <a:ext cx="1040765" cy="1890395"/>
            </a:xfrm>
            <a:custGeom>
              <a:avLst/>
              <a:gdLst/>
              <a:ahLst/>
              <a:cxnLst/>
              <a:rect l="l" t="t" r="r" b="b"/>
              <a:pathLst>
                <a:path w="1040765" h="1890395">
                  <a:moveTo>
                    <a:pt x="1040422" y="0"/>
                  </a:moveTo>
                  <a:lnTo>
                    <a:pt x="675487" y="0"/>
                  </a:lnTo>
                  <a:lnTo>
                    <a:pt x="632777" y="4811"/>
                  </a:lnTo>
                  <a:lnTo>
                    <a:pt x="591077" y="18505"/>
                  </a:lnTo>
                  <a:lnTo>
                    <a:pt x="551786" y="39972"/>
                  </a:lnTo>
                  <a:lnTo>
                    <a:pt x="516305" y="68101"/>
                  </a:lnTo>
                  <a:lnTo>
                    <a:pt x="486034" y="101781"/>
                  </a:lnTo>
                  <a:lnTo>
                    <a:pt x="462373" y="139903"/>
                  </a:lnTo>
                  <a:lnTo>
                    <a:pt x="446722" y="181355"/>
                  </a:lnTo>
                  <a:lnTo>
                    <a:pt x="0" y="1889925"/>
                  </a:lnTo>
                </a:path>
              </a:pathLst>
            </a:custGeom>
            <a:ln w="7200">
              <a:solidFill>
                <a:srgbClr val="F58534"/>
              </a:solidFill>
            </a:ln>
          </p:spPr>
          <p:txBody>
            <a:bodyPr wrap="square" lIns="0" tIns="0" rIns="0" bIns="0" rtlCol="0"/>
            <a:lstStyle/>
            <a:p>
              <a:endParaRPr sz="1539"/>
            </a:p>
          </p:txBody>
        </p:sp>
        <p:sp>
          <p:nvSpPr>
            <p:cNvPr id="6" name="object 6"/>
            <p:cNvSpPr/>
            <p:nvPr/>
          </p:nvSpPr>
          <p:spPr>
            <a:xfrm>
              <a:off x="6311" y="5804"/>
              <a:ext cx="1976120" cy="1878330"/>
            </a:xfrm>
            <a:custGeom>
              <a:avLst/>
              <a:gdLst/>
              <a:ahLst/>
              <a:cxnLst/>
              <a:rect l="l" t="t" r="r" b="b"/>
              <a:pathLst>
                <a:path w="1976120" h="1878330">
                  <a:moveTo>
                    <a:pt x="1976069" y="0"/>
                  </a:moveTo>
                  <a:lnTo>
                    <a:pt x="0" y="0"/>
                  </a:lnTo>
                  <a:lnTo>
                    <a:pt x="0" y="1878177"/>
                  </a:lnTo>
                  <a:lnTo>
                    <a:pt x="1484998" y="1878177"/>
                  </a:lnTo>
                  <a:lnTo>
                    <a:pt x="1976069" y="0"/>
                  </a:lnTo>
                  <a:close/>
                </a:path>
              </a:pathLst>
            </a:custGeom>
            <a:solidFill>
              <a:srgbClr val="F58534"/>
            </a:solidFill>
          </p:spPr>
          <p:txBody>
            <a:bodyPr wrap="square" lIns="0" tIns="0" rIns="0" bIns="0" rtlCol="0"/>
            <a:lstStyle/>
            <a:p>
              <a:endParaRPr sz="1539"/>
            </a:p>
          </p:txBody>
        </p:sp>
        <p:sp>
          <p:nvSpPr>
            <p:cNvPr id="7" name="object 7"/>
            <p:cNvSpPr/>
            <p:nvPr/>
          </p:nvSpPr>
          <p:spPr>
            <a:xfrm>
              <a:off x="6311" y="5804"/>
              <a:ext cx="1976120" cy="1878330"/>
            </a:xfrm>
            <a:custGeom>
              <a:avLst/>
              <a:gdLst/>
              <a:ahLst/>
              <a:cxnLst/>
              <a:rect l="l" t="t" r="r" b="b"/>
              <a:pathLst>
                <a:path w="1976120" h="1878330">
                  <a:moveTo>
                    <a:pt x="1976069" y="0"/>
                  </a:moveTo>
                  <a:lnTo>
                    <a:pt x="1484998" y="1878177"/>
                  </a:lnTo>
                  <a:lnTo>
                    <a:pt x="0" y="1878177"/>
                  </a:lnTo>
                </a:path>
              </a:pathLst>
            </a:custGeom>
            <a:ln w="7200">
              <a:solidFill>
                <a:srgbClr val="F58534"/>
              </a:solidFill>
            </a:ln>
          </p:spPr>
          <p:txBody>
            <a:bodyPr wrap="square" lIns="0" tIns="0" rIns="0" bIns="0" rtlCol="0"/>
            <a:lstStyle/>
            <a:p>
              <a:endParaRPr sz="1539"/>
            </a:p>
          </p:txBody>
        </p:sp>
        <p:sp>
          <p:nvSpPr>
            <p:cNvPr id="8" name="object 8"/>
            <p:cNvSpPr/>
            <p:nvPr/>
          </p:nvSpPr>
          <p:spPr>
            <a:xfrm>
              <a:off x="6311" y="1883968"/>
              <a:ext cx="1485265" cy="3780154"/>
            </a:xfrm>
            <a:custGeom>
              <a:avLst/>
              <a:gdLst/>
              <a:ahLst/>
              <a:cxnLst/>
              <a:rect l="l" t="t" r="r" b="b"/>
              <a:pathLst>
                <a:path w="1485265" h="3780154">
                  <a:moveTo>
                    <a:pt x="990854" y="1889912"/>
                  </a:moveTo>
                  <a:lnTo>
                    <a:pt x="0" y="1889912"/>
                  </a:lnTo>
                  <a:lnTo>
                    <a:pt x="0" y="3779812"/>
                  </a:lnTo>
                  <a:lnTo>
                    <a:pt x="496709" y="3779812"/>
                  </a:lnTo>
                  <a:lnTo>
                    <a:pt x="990854" y="1889912"/>
                  </a:lnTo>
                  <a:close/>
                </a:path>
                <a:path w="1485265" h="3780154">
                  <a:moveTo>
                    <a:pt x="1484998" y="0"/>
                  </a:moveTo>
                  <a:lnTo>
                    <a:pt x="0" y="0"/>
                  </a:lnTo>
                  <a:lnTo>
                    <a:pt x="0" y="1889899"/>
                  </a:lnTo>
                  <a:lnTo>
                    <a:pt x="990854" y="1889899"/>
                  </a:lnTo>
                  <a:lnTo>
                    <a:pt x="1484998" y="0"/>
                  </a:lnTo>
                  <a:close/>
                </a:path>
              </a:pathLst>
            </a:custGeom>
            <a:solidFill>
              <a:srgbClr val="F58534"/>
            </a:solidFill>
          </p:spPr>
          <p:txBody>
            <a:bodyPr wrap="square" lIns="0" tIns="0" rIns="0" bIns="0" rtlCol="0"/>
            <a:lstStyle/>
            <a:p>
              <a:endParaRPr sz="1539"/>
            </a:p>
          </p:txBody>
        </p:sp>
        <p:sp>
          <p:nvSpPr>
            <p:cNvPr id="9" name="object 9"/>
            <p:cNvSpPr/>
            <p:nvPr/>
          </p:nvSpPr>
          <p:spPr>
            <a:xfrm>
              <a:off x="6319" y="3773881"/>
              <a:ext cx="991235" cy="1890395"/>
            </a:xfrm>
            <a:custGeom>
              <a:avLst/>
              <a:gdLst/>
              <a:ahLst/>
              <a:cxnLst/>
              <a:rect l="l" t="t" r="r" b="b"/>
              <a:pathLst>
                <a:path w="991235" h="1890395">
                  <a:moveTo>
                    <a:pt x="0" y="0"/>
                  </a:moveTo>
                  <a:lnTo>
                    <a:pt x="990854" y="0"/>
                  </a:lnTo>
                  <a:lnTo>
                    <a:pt x="496709" y="1889899"/>
                  </a:lnTo>
                  <a:lnTo>
                    <a:pt x="0" y="1889899"/>
                  </a:lnTo>
                </a:path>
              </a:pathLst>
            </a:custGeom>
            <a:ln w="7200">
              <a:solidFill>
                <a:srgbClr val="F58534"/>
              </a:solidFill>
            </a:ln>
          </p:spPr>
          <p:txBody>
            <a:bodyPr wrap="square" lIns="0" tIns="0" rIns="0" bIns="0" rtlCol="0"/>
            <a:lstStyle/>
            <a:p>
              <a:endParaRPr sz="1539"/>
            </a:p>
          </p:txBody>
        </p:sp>
        <p:sp>
          <p:nvSpPr>
            <p:cNvPr id="10" name="object 10"/>
            <p:cNvSpPr/>
            <p:nvPr/>
          </p:nvSpPr>
          <p:spPr>
            <a:xfrm>
              <a:off x="6319" y="5663754"/>
              <a:ext cx="497205" cy="1890395"/>
            </a:xfrm>
            <a:custGeom>
              <a:avLst/>
              <a:gdLst/>
              <a:ahLst/>
              <a:cxnLst/>
              <a:rect l="l" t="t" r="r" b="b"/>
              <a:pathLst>
                <a:path w="497205" h="1890395">
                  <a:moveTo>
                    <a:pt x="496709" y="0"/>
                  </a:moveTo>
                  <a:lnTo>
                    <a:pt x="0" y="0"/>
                  </a:lnTo>
                  <a:lnTo>
                    <a:pt x="0" y="1889925"/>
                  </a:lnTo>
                  <a:lnTo>
                    <a:pt x="2578" y="1889925"/>
                  </a:lnTo>
                  <a:lnTo>
                    <a:pt x="496709" y="0"/>
                  </a:lnTo>
                  <a:close/>
                </a:path>
              </a:pathLst>
            </a:custGeom>
            <a:solidFill>
              <a:srgbClr val="F58534"/>
            </a:solidFill>
          </p:spPr>
          <p:txBody>
            <a:bodyPr wrap="square" lIns="0" tIns="0" rIns="0" bIns="0" rtlCol="0"/>
            <a:lstStyle/>
            <a:p>
              <a:endParaRPr sz="1539"/>
            </a:p>
          </p:txBody>
        </p:sp>
        <p:sp>
          <p:nvSpPr>
            <p:cNvPr id="11" name="object 11"/>
            <p:cNvSpPr/>
            <p:nvPr/>
          </p:nvSpPr>
          <p:spPr>
            <a:xfrm>
              <a:off x="6319" y="5663754"/>
              <a:ext cx="497205" cy="1890395"/>
            </a:xfrm>
            <a:custGeom>
              <a:avLst/>
              <a:gdLst/>
              <a:ahLst/>
              <a:cxnLst/>
              <a:rect l="l" t="t" r="r" b="b"/>
              <a:pathLst>
                <a:path w="497205" h="1890395">
                  <a:moveTo>
                    <a:pt x="0" y="1889925"/>
                  </a:moveTo>
                  <a:lnTo>
                    <a:pt x="2578" y="1889925"/>
                  </a:lnTo>
                  <a:lnTo>
                    <a:pt x="496709" y="0"/>
                  </a:lnTo>
                  <a:lnTo>
                    <a:pt x="0" y="0"/>
                  </a:lnTo>
                </a:path>
              </a:pathLst>
            </a:custGeom>
            <a:ln w="7200">
              <a:solidFill>
                <a:srgbClr val="F58534"/>
              </a:solidFill>
            </a:ln>
          </p:spPr>
          <p:txBody>
            <a:bodyPr wrap="square" lIns="0" tIns="0" rIns="0" bIns="0" rtlCol="0"/>
            <a:lstStyle/>
            <a:p>
              <a:endParaRPr sz="1539"/>
            </a:p>
          </p:txBody>
        </p:sp>
        <p:sp>
          <p:nvSpPr>
            <p:cNvPr id="12" name="object 12"/>
            <p:cNvSpPr/>
            <p:nvPr/>
          </p:nvSpPr>
          <p:spPr>
            <a:xfrm>
              <a:off x="38" y="7553879"/>
              <a:ext cx="10692765" cy="0"/>
            </a:xfrm>
            <a:custGeom>
              <a:avLst/>
              <a:gdLst/>
              <a:ahLst/>
              <a:cxnLst/>
              <a:rect l="l" t="t" r="r" b="b"/>
              <a:pathLst>
                <a:path w="10692765">
                  <a:moveTo>
                    <a:pt x="10692612" y="0"/>
                  </a:moveTo>
                  <a:lnTo>
                    <a:pt x="0" y="0"/>
                  </a:lnTo>
                </a:path>
              </a:pathLst>
            </a:custGeom>
            <a:ln w="3175">
              <a:solidFill>
                <a:srgbClr val="373435"/>
              </a:solidFill>
            </a:ln>
          </p:spPr>
          <p:txBody>
            <a:bodyPr wrap="square" lIns="0" tIns="0" rIns="0" bIns="0" rtlCol="0"/>
            <a:lstStyle/>
            <a:p>
              <a:endParaRPr sz="1539"/>
            </a:p>
          </p:txBody>
        </p:sp>
        <p:sp>
          <p:nvSpPr>
            <p:cNvPr id="13" name="object 13"/>
            <p:cNvSpPr/>
            <p:nvPr/>
          </p:nvSpPr>
          <p:spPr>
            <a:xfrm>
              <a:off x="7933268" y="992695"/>
              <a:ext cx="1194435" cy="923290"/>
            </a:xfrm>
            <a:custGeom>
              <a:avLst/>
              <a:gdLst/>
              <a:ahLst/>
              <a:cxnLst/>
              <a:rect l="l" t="t" r="r" b="b"/>
              <a:pathLst>
                <a:path w="1194434" h="923289">
                  <a:moveTo>
                    <a:pt x="1138011" y="0"/>
                  </a:moveTo>
                  <a:lnTo>
                    <a:pt x="297550" y="0"/>
                  </a:lnTo>
                  <a:lnTo>
                    <a:pt x="267312" y="5834"/>
                  </a:lnTo>
                  <a:lnTo>
                    <a:pt x="217605" y="45236"/>
                  </a:lnTo>
                  <a:lnTo>
                    <a:pt x="1666" y="848728"/>
                  </a:lnTo>
                  <a:lnTo>
                    <a:pt x="0" y="877444"/>
                  </a:lnTo>
                  <a:lnTo>
                    <a:pt x="9748" y="900958"/>
                  </a:lnTo>
                  <a:lnTo>
                    <a:pt x="29114" y="916845"/>
                  </a:lnTo>
                  <a:lnTo>
                    <a:pt x="56301" y="922680"/>
                  </a:lnTo>
                  <a:lnTo>
                    <a:pt x="896762" y="922680"/>
                  </a:lnTo>
                  <a:lnTo>
                    <a:pt x="954672" y="900958"/>
                  </a:lnTo>
                  <a:lnTo>
                    <a:pt x="990056" y="848728"/>
                  </a:lnTo>
                  <a:lnTo>
                    <a:pt x="1192621" y="73952"/>
                  </a:lnTo>
                  <a:lnTo>
                    <a:pt x="1194298" y="45236"/>
                  </a:lnTo>
                  <a:lnTo>
                    <a:pt x="1184561" y="21721"/>
                  </a:lnTo>
                  <a:lnTo>
                    <a:pt x="1165201" y="5834"/>
                  </a:lnTo>
                  <a:lnTo>
                    <a:pt x="1138011" y="0"/>
                  </a:lnTo>
                  <a:close/>
                </a:path>
              </a:pathLst>
            </a:custGeom>
            <a:ln w="71996">
              <a:solidFill>
                <a:srgbClr val="D2D2D4"/>
              </a:solidFill>
            </a:ln>
          </p:spPr>
          <p:txBody>
            <a:bodyPr wrap="square" lIns="0" tIns="0" rIns="0" bIns="0" rtlCol="0"/>
            <a:lstStyle/>
            <a:p>
              <a:endParaRPr sz="1539"/>
            </a:p>
          </p:txBody>
        </p:sp>
        <p:sp>
          <p:nvSpPr>
            <p:cNvPr id="14" name="object 14"/>
            <p:cNvSpPr/>
            <p:nvPr/>
          </p:nvSpPr>
          <p:spPr>
            <a:xfrm>
              <a:off x="6175422" y="1023645"/>
              <a:ext cx="1383665" cy="1068705"/>
            </a:xfrm>
            <a:custGeom>
              <a:avLst/>
              <a:gdLst/>
              <a:ahLst/>
              <a:cxnLst/>
              <a:rect l="l" t="t" r="r" b="b"/>
              <a:pathLst>
                <a:path w="1383665" h="1068705">
                  <a:moveTo>
                    <a:pt x="1317895" y="0"/>
                  </a:moveTo>
                  <a:lnTo>
                    <a:pt x="344554" y="0"/>
                  </a:lnTo>
                  <a:lnTo>
                    <a:pt x="309535" y="6756"/>
                  </a:lnTo>
                  <a:lnTo>
                    <a:pt x="251985" y="52388"/>
                  </a:lnTo>
                  <a:lnTo>
                    <a:pt x="1946" y="982903"/>
                  </a:lnTo>
                  <a:lnTo>
                    <a:pt x="0" y="1016156"/>
                  </a:lnTo>
                  <a:lnTo>
                    <a:pt x="11273" y="1043385"/>
                  </a:lnTo>
                  <a:lnTo>
                    <a:pt x="33687" y="1061783"/>
                  </a:lnTo>
                  <a:lnTo>
                    <a:pt x="65167" y="1068539"/>
                  </a:lnTo>
                  <a:lnTo>
                    <a:pt x="1038507" y="1068539"/>
                  </a:lnTo>
                  <a:lnTo>
                    <a:pt x="1105562" y="1043385"/>
                  </a:lnTo>
                  <a:lnTo>
                    <a:pt x="1146546" y="982903"/>
                  </a:lnTo>
                  <a:lnTo>
                    <a:pt x="1381128" y="85648"/>
                  </a:lnTo>
                  <a:lnTo>
                    <a:pt x="1383063" y="52388"/>
                  </a:lnTo>
                  <a:lnTo>
                    <a:pt x="1371790" y="25155"/>
                  </a:lnTo>
                  <a:lnTo>
                    <a:pt x="1349377" y="6756"/>
                  </a:lnTo>
                  <a:lnTo>
                    <a:pt x="1317895" y="0"/>
                  </a:lnTo>
                  <a:close/>
                </a:path>
              </a:pathLst>
            </a:custGeom>
            <a:ln w="71996">
              <a:solidFill>
                <a:srgbClr val="D2D2D4"/>
              </a:solidFill>
            </a:ln>
          </p:spPr>
          <p:txBody>
            <a:bodyPr wrap="square" lIns="0" tIns="0" rIns="0" bIns="0" rtlCol="0"/>
            <a:lstStyle/>
            <a:p>
              <a:endParaRPr sz="1539"/>
            </a:p>
          </p:txBody>
        </p:sp>
        <p:sp>
          <p:nvSpPr>
            <p:cNvPr id="15" name="object 15"/>
            <p:cNvSpPr/>
            <p:nvPr/>
          </p:nvSpPr>
          <p:spPr>
            <a:xfrm>
              <a:off x="5768901" y="2907589"/>
              <a:ext cx="1141095" cy="882015"/>
            </a:xfrm>
            <a:custGeom>
              <a:avLst/>
              <a:gdLst/>
              <a:ahLst/>
              <a:cxnLst/>
              <a:rect l="l" t="t" r="r" b="b"/>
              <a:pathLst>
                <a:path w="1141095" h="882014">
                  <a:moveTo>
                    <a:pt x="1087117" y="0"/>
                  </a:moveTo>
                  <a:lnTo>
                    <a:pt x="284235" y="0"/>
                  </a:lnTo>
                  <a:lnTo>
                    <a:pt x="255354" y="5574"/>
                  </a:lnTo>
                  <a:lnTo>
                    <a:pt x="207869" y="43216"/>
                  </a:lnTo>
                  <a:lnTo>
                    <a:pt x="1584" y="810780"/>
                  </a:lnTo>
                  <a:lnTo>
                    <a:pt x="0" y="838214"/>
                  </a:lnTo>
                  <a:lnTo>
                    <a:pt x="9310" y="860679"/>
                  </a:lnTo>
                  <a:lnTo>
                    <a:pt x="27811" y="875856"/>
                  </a:lnTo>
                  <a:lnTo>
                    <a:pt x="53794" y="881430"/>
                  </a:lnTo>
                  <a:lnTo>
                    <a:pt x="856662" y="881430"/>
                  </a:lnTo>
                  <a:lnTo>
                    <a:pt x="911974" y="860679"/>
                  </a:lnTo>
                  <a:lnTo>
                    <a:pt x="945778" y="810780"/>
                  </a:lnTo>
                  <a:lnTo>
                    <a:pt x="1139275" y="70650"/>
                  </a:lnTo>
                  <a:lnTo>
                    <a:pt x="1140879" y="43216"/>
                  </a:lnTo>
                  <a:lnTo>
                    <a:pt x="1131584" y="20751"/>
                  </a:lnTo>
                  <a:lnTo>
                    <a:pt x="1113095" y="5574"/>
                  </a:lnTo>
                  <a:lnTo>
                    <a:pt x="1087117" y="0"/>
                  </a:lnTo>
                  <a:close/>
                </a:path>
              </a:pathLst>
            </a:custGeom>
            <a:ln w="71996">
              <a:solidFill>
                <a:srgbClr val="D2D2D4"/>
              </a:solidFill>
            </a:ln>
          </p:spPr>
          <p:txBody>
            <a:bodyPr wrap="square" lIns="0" tIns="0" rIns="0" bIns="0" rtlCol="0"/>
            <a:lstStyle/>
            <a:p>
              <a:endParaRPr sz="1539"/>
            </a:p>
          </p:txBody>
        </p:sp>
        <p:sp>
          <p:nvSpPr>
            <p:cNvPr id="16" name="object 16"/>
            <p:cNvSpPr/>
            <p:nvPr/>
          </p:nvSpPr>
          <p:spPr>
            <a:xfrm>
              <a:off x="3846719" y="2780398"/>
              <a:ext cx="1383665" cy="1068705"/>
            </a:xfrm>
            <a:custGeom>
              <a:avLst/>
              <a:gdLst/>
              <a:ahLst/>
              <a:cxnLst/>
              <a:rect l="l" t="t" r="r" b="b"/>
              <a:pathLst>
                <a:path w="1383664" h="1068704">
                  <a:moveTo>
                    <a:pt x="1317887" y="0"/>
                  </a:moveTo>
                  <a:lnTo>
                    <a:pt x="344572" y="0"/>
                  </a:lnTo>
                  <a:lnTo>
                    <a:pt x="309551" y="6758"/>
                  </a:lnTo>
                  <a:lnTo>
                    <a:pt x="251987" y="52394"/>
                  </a:lnTo>
                  <a:lnTo>
                    <a:pt x="1938" y="982903"/>
                  </a:lnTo>
                  <a:lnTo>
                    <a:pt x="0" y="1016161"/>
                  </a:lnTo>
                  <a:lnTo>
                    <a:pt x="11278" y="1043390"/>
                  </a:lnTo>
                  <a:lnTo>
                    <a:pt x="33698" y="1061785"/>
                  </a:lnTo>
                  <a:lnTo>
                    <a:pt x="65184" y="1068539"/>
                  </a:lnTo>
                  <a:lnTo>
                    <a:pt x="1038487" y="1068539"/>
                  </a:lnTo>
                  <a:lnTo>
                    <a:pt x="1105562" y="1043390"/>
                  </a:lnTo>
                  <a:lnTo>
                    <a:pt x="1146539" y="982903"/>
                  </a:lnTo>
                  <a:lnTo>
                    <a:pt x="1381120" y="85648"/>
                  </a:lnTo>
                  <a:lnTo>
                    <a:pt x="1383065" y="52394"/>
                  </a:lnTo>
                  <a:lnTo>
                    <a:pt x="1371787" y="25160"/>
                  </a:lnTo>
                  <a:lnTo>
                    <a:pt x="1349368" y="6758"/>
                  </a:lnTo>
                  <a:lnTo>
                    <a:pt x="1317887" y="0"/>
                  </a:lnTo>
                  <a:close/>
                </a:path>
              </a:pathLst>
            </a:custGeom>
            <a:ln w="71996">
              <a:solidFill>
                <a:srgbClr val="D2D2D4"/>
              </a:solidFill>
            </a:ln>
          </p:spPr>
          <p:txBody>
            <a:bodyPr wrap="square" lIns="0" tIns="0" rIns="0" bIns="0" rtlCol="0"/>
            <a:lstStyle/>
            <a:p>
              <a:endParaRPr sz="1539"/>
            </a:p>
          </p:txBody>
        </p:sp>
        <p:sp>
          <p:nvSpPr>
            <p:cNvPr id="17" name="object 17"/>
            <p:cNvSpPr/>
            <p:nvPr/>
          </p:nvSpPr>
          <p:spPr>
            <a:xfrm>
              <a:off x="3294362" y="4355312"/>
              <a:ext cx="1141095" cy="882015"/>
            </a:xfrm>
            <a:custGeom>
              <a:avLst/>
              <a:gdLst/>
              <a:ahLst/>
              <a:cxnLst/>
              <a:rect l="l" t="t" r="r" b="b"/>
              <a:pathLst>
                <a:path w="1141095" h="882014">
                  <a:moveTo>
                    <a:pt x="1087111" y="0"/>
                  </a:moveTo>
                  <a:lnTo>
                    <a:pt x="284230" y="0"/>
                  </a:lnTo>
                  <a:lnTo>
                    <a:pt x="255345" y="5575"/>
                  </a:lnTo>
                  <a:lnTo>
                    <a:pt x="207862" y="43221"/>
                  </a:lnTo>
                  <a:lnTo>
                    <a:pt x="1592" y="810793"/>
                  </a:lnTo>
                  <a:lnTo>
                    <a:pt x="0" y="838212"/>
                  </a:lnTo>
                  <a:lnTo>
                    <a:pt x="9305" y="860669"/>
                  </a:lnTo>
                  <a:lnTo>
                    <a:pt x="27800" y="875844"/>
                  </a:lnTo>
                  <a:lnTo>
                    <a:pt x="53776" y="881418"/>
                  </a:lnTo>
                  <a:lnTo>
                    <a:pt x="856644" y="881418"/>
                  </a:lnTo>
                  <a:lnTo>
                    <a:pt x="911967" y="860669"/>
                  </a:lnTo>
                  <a:lnTo>
                    <a:pt x="945773" y="810793"/>
                  </a:lnTo>
                  <a:lnTo>
                    <a:pt x="1139283" y="70650"/>
                  </a:lnTo>
                  <a:lnTo>
                    <a:pt x="1140882" y="43221"/>
                  </a:lnTo>
                  <a:lnTo>
                    <a:pt x="1131580" y="20756"/>
                  </a:lnTo>
                  <a:lnTo>
                    <a:pt x="1113087" y="5575"/>
                  </a:lnTo>
                  <a:lnTo>
                    <a:pt x="1087111" y="0"/>
                  </a:lnTo>
                  <a:close/>
                </a:path>
              </a:pathLst>
            </a:custGeom>
            <a:ln w="71996">
              <a:solidFill>
                <a:srgbClr val="D2D2D4"/>
              </a:solidFill>
            </a:ln>
          </p:spPr>
          <p:txBody>
            <a:bodyPr wrap="square" lIns="0" tIns="0" rIns="0" bIns="0" rtlCol="0"/>
            <a:lstStyle/>
            <a:p>
              <a:endParaRPr sz="1539"/>
            </a:p>
          </p:txBody>
        </p:sp>
        <p:sp>
          <p:nvSpPr>
            <p:cNvPr id="18" name="object 18"/>
            <p:cNvSpPr/>
            <p:nvPr/>
          </p:nvSpPr>
          <p:spPr>
            <a:xfrm>
              <a:off x="1131173" y="5805017"/>
              <a:ext cx="1146175" cy="885825"/>
            </a:xfrm>
            <a:custGeom>
              <a:avLst/>
              <a:gdLst/>
              <a:ahLst/>
              <a:cxnLst/>
              <a:rect l="l" t="t" r="r" b="b"/>
              <a:pathLst>
                <a:path w="1146175" h="885825">
                  <a:moveTo>
                    <a:pt x="1091910" y="0"/>
                  </a:moveTo>
                  <a:lnTo>
                    <a:pt x="285473" y="0"/>
                  </a:lnTo>
                  <a:lnTo>
                    <a:pt x="256465" y="5598"/>
                  </a:lnTo>
                  <a:lnTo>
                    <a:pt x="208781" y="43403"/>
                  </a:lnTo>
                  <a:lnTo>
                    <a:pt x="1602" y="814362"/>
                  </a:lnTo>
                  <a:lnTo>
                    <a:pt x="0" y="841915"/>
                  </a:lnTo>
                  <a:lnTo>
                    <a:pt x="9345" y="864481"/>
                  </a:lnTo>
                  <a:lnTo>
                    <a:pt x="27922" y="879729"/>
                  </a:lnTo>
                  <a:lnTo>
                    <a:pt x="54015" y="885329"/>
                  </a:lnTo>
                  <a:lnTo>
                    <a:pt x="860414" y="885329"/>
                  </a:lnTo>
                  <a:lnTo>
                    <a:pt x="915996" y="864481"/>
                  </a:lnTo>
                  <a:lnTo>
                    <a:pt x="949937" y="814362"/>
                  </a:lnTo>
                  <a:lnTo>
                    <a:pt x="1144310" y="70954"/>
                  </a:lnTo>
                  <a:lnTo>
                    <a:pt x="1145919" y="43403"/>
                  </a:lnTo>
                  <a:lnTo>
                    <a:pt x="1136574" y="20842"/>
                  </a:lnTo>
                  <a:lnTo>
                    <a:pt x="1117998" y="5598"/>
                  </a:lnTo>
                  <a:lnTo>
                    <a:pt x="1091910" y="0"/>
                  </a:lnTo>
                  <a:close/>
                </a:path>
              </a:pathLst>
            </a:custGeom>
            <a:ln w="71996">
              <a:solidFill>
                <a:srgbClr val="D2D2D4"/>
              </a:solidFill>
            </a:ln>
          </p:spPr>
          <p:txBody>
            <a:bodyPr wrap="square" lIns="0" tIns="0" rIns="0" bIns="0" rtlCol="0"/>
            <a:lstStyle/>
            <a:p>
              <a:endParaRPr sz="1539"/>
            </a:p>
          </p:txBody>
        </p:sp>
        <p:sp>
          <p:nvSpPr>
            <p:cNvPr id="19" name="object 19"/>
            <p:cNvSpPr/>
            <p:nvPr/>
          </p:nvSpPr>
          <p:spPr>
            <a:xfrm>
              <a:off x="1938784" y="5615851"/>
              <a:ext cx="673735" cy="520700"/>
            </a:xfrm>
            <a:custGeom>
              <a:avLst/>
              <a:gdLst/>
              <a:ahLst/>
              <a:cxnLst/>
              <a:rect l="l" t="t" r="r" b="b"/>
              <a:pathLst>
                <a:path w="673735" h="520700">
                  <a:moveTo>
                    <a:pt x="641651" y="0"/>
                  </a:moveTo>
                  <a:lnTo>
                    <a:pt x="167776" y="0"/>
                  </a:lnTo>
                  <a:lnTo>
                    <a:pt x="150718" y="3288"/>
                  </a:lnTo>
                  <a:lnTo>
                    <a:pt x="115160" y="41668"/>
                  </a:lnTo>
                  <a:lnTo>
                    <a:pt x="949" y="478548"/>
                  </a:lnTo>
                  <a:lnTo>
                    <a:pt x="0" y="494736"/>
                  </a:lnTo>
                  <a:lnTo>
                    <a:pt x="5488" y="507998"/>
                  </a:lnTo>
                  <a:lnTo>
                    <a:pt x="16403" y="516962"/>
                  </a:lnTo>
                  <a:lnTo>
                    <a:pt x="31734" y="520255"/>
                  </a:lnTo>
                  <a:lnTo>
                    <a:pt x="505622" y="520255"/>
                  </a:lnTo>
                  <a:lnTo>
                    <a:pt x="550702" y="494736"/>
                  </a:lnTo>
                  <a:lnTo>
                    <a:pt x="672449" y="41668"/>
                  </a:lnTo>
                  <a:lnTo>
                    <a:pt x="673391" y="25492"/>
                  </a:lnTo>
                  <a:lnTo>
                    <a:pt x="667899" y="12242"/>
                  </a:lnTo>
                  <a:lnTo>
                    <a:pt x="656983" y="3288"/>
                  </a:lnTo>
                  <a:lnTo>
                    <a:pt x="641651" y="0"/>
                  </a:lnTo>
                  <a:close/>
                </a:path>
              </a:pathLst>
            </a:custGeom>
            <a:ln w="54000">
              <a:solidFill>
                <a:srgbClr val="E6E7E8"/>
              </a:solidFill>
            </a:ln>
          </p:spPr>
          <p:txBody>
            <a:bodyPr wrap="square" lIns="0" tIns="0" rIns="0" bIns="0" rtlCol="0"/>
            <a:lstStyle/>
            <a:p>
              <a:endParaRPr sz="1539"/>
            </a:p>
          </p:txBody>
        </p:sp>
        <p:sp>
          <p:nvSpPr>
            <p:cNvPr id="20" name="object 20"/>
            <p:cNvSpPr/>
            <p:nvPr/>
          </p:nvSpPr>
          <p:spPr>
            <a:xfrm>
              <a:off x="3927071" y="4858702"/>
              <a:ext cx="673735" cy="520700"/>
            </a:xfrm>
            <a:custGeom>
              <a:avLst/>
              <a:gdLst/>
              <a:ahLst/>
              <a:cxnLst/>
              <a:rect l="l" t="t" r="r" b="b"/>
              <a:pathLst>
                <a:path w="673735" h="520700">
                  <a:moveTo>
                    <a:pt x="641651" y="0"/>
                  </a:moveTo>
                  <a:lnTo>
                    <a:pt x="167764" y="0"/>
                  </a:lnTo>
                  <a:lnTo>
                    <a:pt x="150713" y="3291"/>
                  </a:lnTo>
                  <a:lnTo>
                    <a:pt x="115147" y="41694"/>
                  </a:lnTo>
                  <a:lnTo>
                    <a:pt x="949" y="478548"/>
                  </a:lnTo>
                  <a:lnTo>
                    <a:pt x="0" y="494736"/>
                  </a:lnTo>
                  <a:lnTo>
                    <a:pt x="5488" y="507998"/>
                  </a:lnTo>
                  <a:lnTo>
                    <a:pt x="16403" y="516962"/>
                  </a:lnTo>
                  <a:lnTo>
                    <a:pt x="31734" y="520255"/>
                  </a:lnTo>
                  <a:lnTo>
                    <a:pt x="505622" y="520255"/>
                  </a:lnTo>
                  <a:lnTo>
                    <a:pt x="550702" y="494736"/>
                  </a:lnTo>
                  <a:lnTo>
                    <a:pt x="672449" y="41694"/>
                  </a:lnTo>
                  <a:lnTo>
                    <a:pt x="673391" y="25508"/>
                  </a:lnTo>
                  <a:lnTo>
                    <a:pt x="667899" y="12250"/>
                  </a:lnTo>
                  <a:lnTo>
                    <a:pt x="656983" y="3291"/>
                  </a:lnTo>
                  <a:lnTo>
                    <a:pt x="641651" y="0"/>
                  </a:lnTo>
                  <a:close/>
                </a:path>
              </a:pathLst>
            </a:custGeom>
            <a:ln w="54000">
              <a:solidFill>
                <a:srgbClr val="E6E7E8"/>
              </a:solidFill>
            </a:ln>
          </p:spPr>
          <p:txBody>
            <a:bodyPr wrap="square" lIns="0" tIns="0" rIns="0" bIns="0" rtlCol="0"/>
            <a:lstStyle/>
            <a:p>
              <a:endParaRPr sz="1539"/>
            </a:p>
          </p:txBody>
        </p:sp>
        <p:sp>
          <p:nvSpPr>
            <p:cNvPr id="21" name="object 21"/>
            <p:cNvSpPr/>
            <p:nvPr/>
          </p:nvSpPr>
          <p:spPr>
            <a:xfrm>
              <a:off x="5863905" y="3640074"/>
              <a:ext cx="673735" cy="520700"/>
            </a:xfrm>
            <a:custGeom>
              <a:avLst/>
              <a:gdLst/>
              <a:ahLst/>
              <a:cxnLst/>
              <a:rect l="l" t="t" r="r" b="b"/>
              <a:pathLst>
                <a:path w="673734" h="520700">
                  <a:moveTo>
                    <a:pt x="641657" y="0"/>
                  </a:moveTo>
                  <a:lnTo>
                    <a:pt x="167769" y="0"/>
                  </a:lnTo>
                  <a:lnTo>
                    <a:pt x="150716" y="3289"/>
                  </a:lnTo>
                  <a:lnTo>
                    <a:pt x="115165" y="41694"/>
                  </a:lnTo>
                  <a:lnTo>
                    <a:pt x="942" y="478574"/>
                  </a:lnTo>
                  <a:lnTo>
                    <a:pt x="0" y="494757"/>
                  </a:lnTo>
                  <a:lnTo>
                    <a:pt x="5491" y="508011"/>
                  </a:lnTo>
                  <a:lnTo>
                    <a:pt x="16408" y="516966"/>
                  </a:lnTo>
                  <a:lnTo>
                    <a:pt x="31739" y="520255"/>
                  </a:lnTo>
                  <a:lnTo>
                    <a:pt x="505614" y="520255"/>
                  </a:lnTo>
                  <a:lnTo>
                    <a:pt x="550707" y="494757"/>
                  </a:lnTo>
                  <a:lnTo>
                    <a:pt x="672454" y="41694"/>
                  </a:lnTo>
                  <a:lnTo>
                    <a:pt x="673391" y="25503"/>
                  </a:lnTo>
                  <a:lnTo>
                    <a:pt x="667900" y="12245"/>
                  </a:lnTo>
                  <a:lnTo>
                    <a:pt x="656986" y="3289"/>
                  </a:lnTo>
                  <a:lnTo>
                    <a:pt x="641657" y="0"/>
                  </a:lnTo>
                  <a:close/>
                </a:path>
              </a:pathLst>
            </a:custGeom>
            <a:ln w="54000">
              <a:solidFill>
                <a:srgbClr val="E6E7E8"/>
              </a:solidFill>
            </a:ln>
          </p:spPr>
          <p:txBody>
            <a:bodyPr wrap="square" lIns="0" tIns="0" rIns="0" bIns="0" rtlCol="0"/>
            <a:lstStyle/>
            <a:p>
              <a:endParaRPr sz="1539"/>
            </a:p>
          </p:txBody>
        </p:sp>
        <p:sp>
          <p:nvSpPr>
            <p:cNvPr id="22" name="object 22"/>
            <p:cNvSpPr/>
            <p:nvPr/>
          </p:nvSpPr>
          <p:spPr>
            <a:xfrm>
              <a:off x="8511336" y="1693456"/>
              <a:ext cx="673735" cy="520700"/>
            </a:xfrm>
            <a:custGeom>
              <a:avLst/>
              <a:gdLst/>
              <a:ahLst/>
              <a:cxnLst/>
              <a:rect l="l" t="t" r="r" b="b"/>
              <a:pathLst>
                <a:path w="673734" h="520700">
                  <a:moveTo>
                    <a:pt x="641655" y="0"/>
                  </a:moveTo>
                  <a:lnTo>
                    <a:pt x="167780" y="0"/>
                  </a:lnTo>
                  <a:lnTo>
                    <a:pt x="150729" y="3289"/>
                  </a:lnTo>
                  <a:lnTo>
                    <a:pt x="115176" y="41694"/>
                  </a:lnTo>
                  <a:lnTo>
                    <a:pt x="952" y="478548"/>
                  </a:lnTo>
                  <a:lnTo>
                    <a:pt x="0" y="494741"/>
                  </a:lnTo>
                  <a:lnTo>
                    <a:pt x="5493" y="508003"/>
                  </a:lnTo>
                  <a:lnTo>
                    <a:pt x="16415" y="516964"/>
                  </a:lnTo>
                  <a:lnTo>
                    <a:pt x="31750" y="520255"/>
                  </a:lnTo>
                  <a:lnTo>
                    <a:pt x="505625" y="520255"/>
                  </a:lnTo>
                  <a:lnTo>
                    <a:pt x="550718" y="494741"/>
                  </a:lnTo>
                  <a:lnTo>
                    <a:pt x="672465" y="41694"/>
                  </a:lnTo>
                  <a:lnTo>
                    <a:pt x="673396" y="25503"/>
                  </a:lnTo>
                  <a:lnTo>
                    <a:pt x="667904" y="12245"/>
                  </a:lnTo>
                  <a:lnTo>
                    <a:pt x="656990" y="3289"/>
                  </a:lnTo>
                  <a:lnTo>
                    <a:pt x="641655" y="0"/>
                  </a:lnTo>
                  <a:close/>
                </a:path>
              </a:pathLst>
            </a:custGeom>
            <a:ln w="54000">
              <a:solidFill>
                <a:srgbClr val="E6E7E8"/>
              </a:solidFill>
            </a:ln>
          </p:spPr>
          <p:txBody>
            <a:bodyPr wrap="square" lIns="0" tIns="0" rIns="0" bIns="0" rtlCol="0"/>
            <a:lstStyle/>
            <a:p>
              <a:endParaRPr sz="1539"/>
            </a:p>
          </p:txBody>
        </p:sp>
        <p:sp>
          <p:nvSpPr>
            <p:cNvPr id="23" name="object 23"/>
            <p:cNvSpPr/>
            <p:nvPr/>
          </p:nvSpPr>
          <p:spPr>
            <a:xfrm>
              <a:off x="6763630" y="2652865"/>
              <a:ext cx="529590" cy="408940"/>
            </a:xfrm>
            <a:custGeom>
              <a:avLst/>
              <a:gdLst/>
              <a:ahLst/>
              <a:cxnLst/>
              <a:rect l="l" t="t" r="r" b="b"/>
              <a:pathLst>
                <a:path w="529590" h="408939">
                  <a:moveTo>
                    <a:pt x="504274" y="0"/>
                  </a:moveTo>
                  <a:lnTo>
                    <a:pt x="131859" y="0"/>
                  </a:lnTo>
                  <a:lnTo>
                    <a:pt x="118453" y="2585"/>
                  </a:lnTo>
                  <a:lnTo>
                    <a:pt x="90521" y="32766"/>
                  </a:lnTo>
                  <a:lnTo>
                    <a:pt x="757" y="376085"/>
                  </a:lnTo>
                  <a:lnTo>
                    <a:pt x="0" y="388814"/>
                  </a:lnTo>
                  <a:lnTo>
                    <a:pt x="4315" y="399237"/>
                  </a:lnTo>
                  <a:lnTo>
                    <a:pt x="12900" y="406278"/>
                  </a:lnTo>
                  <a:lnTo>
                    <a:pt x="24951" y="408863"/>
                  </a:lnTo>
                  <a:lnTo>
                    <a:pt x="397366" y="408863"/>
                  </a:lnTo>
                  <a:lnTo>
                    <a:pt x="432799" y="388814"/>
                  </a:lnTo>
                  <a:lnTo>
                    <a:pt x="528468" y="32766"/>
                  </a:lnTo>
                  <a:lnTo>
                    <a:pt x="529202" y="20043"/>
                  </a:lnTo>
                  <a:lnTo>
                    <a:pt x="524886" y="9625"/>
                  </a:lnTo>
                  <a:lnTo>
                    <a:pt x="516313" y="2585"/>
                  </a:lnTo>
                  <a:lnTo>
                    <a:pt x="504274" y="0"/>
                  </a:lnTo>
                  <a:close/>
                </a:path>
              </a:pathLst>
            </a:custGeom>
            <a:ln w="36004">
              <a:solidFill>
                <a:srgbClr val="E6E7E8"/>
              </a:solidFill>
            </a:ln>
          </p:spPr>
          <p:txBody>
            <a:bodyPr wrap="square" lIns="0" tIns="0" rIns="0" bIns="0" rtlCol="0"/>
            <a:lstStyle/>
            <a:p>
              <a:endParaRPr sz="1539"/>
            </a:p>
          </p:txBody>
        </p:sp>
        <p:sp>
          <p:nvSpPr>
            <p:cNvPr id="24" name="object 24"/>
            <p:cNvSpPr/>
            <p:nvPr/>
          </p:nvSpPr>
          <p:spPr>
            <a:xfrm>
              <a:off x="4448438" y="4588510"/>
              <a:ext cx="529590" cy="408940"/>
            </a:xfrm>
            <a:custGeom>
              <a:avLst/>
              <a:gdLst/>
              <a:ahLst/>
              <a:cxnLst/>
              <a:rect l="l" t="t" r="r" b="b"/>
              <a:pathLst>
                <a:path w="529589" h="408939">
                  <a:moveTo>
                    <a:pt x="504269" y="0"/>
                  </a:moveTo>
                  <a:lnTo>
                    <a:pt x="131854" y="0"/>
                  </a:lnTo>
                  <a:lnTo>
                    <a:pt x="118449" y="2583"/>
                  </a:lnTo>
                  <a:lnTo>
                    <a:pt x="90503" y="32766"/>
                  </a:lnTo>
                  <a:lnTo>
                    <a:pt x="739" y="376097"/>
                  </a:lnTo>
                  <a:lnTo>
                    <a:pt x="0" y="388818"/>
                  </a:lnTo>
                  <a:lnTo>
                    <a:pt x="4318" y="399232"/>
                  </a:lnTo>
                  <a:lnTo>
                    <a:pt x="12898" y="406267"/>
                  </a:lnTo>
                  <a:lnTo>
                    <a:pt x="24945" y="408851"/>
                  </a:lnTo>
                  <a:lnTo>
                    <a:pt x="397360" y="408851"/>
                  </a:lnTo>
                  <a:lnTo>
                    <a:pt x="432793" y="388818"/>
                  </a:lnTo>
                  <a:lnTo>
                    <a:pt x="528475" y="32766"/>
                  </a:lnTo>
                  <a:lnTo>
                    <a:pt x="529215" y="20038"/>
                  </a:lnTo>
                  <a:lnTo>
                    <a:pt x="524897" y="9620"/>
                  </a:lnTo>
                  <a:lnTo>
                    <a:pt x="516316" y="2583"/>
                  </a:lnTo>
                  <a:lnTo>
                    <a:pt x="504269" y="0"/>
                  </a:lnTo>
                  <a:close/>
                </a:path>
              </a:pathLst>
            </a:custGeom>
            <a:ln w="36004">
              <a:solidFill>
                <a:srgbClr val="E6E7E8"/>
              </a:solidFill>
            </a:ln>
          </p:spPr>
          <p:txBody>
            <a:bodyPr wrap="square" lIns="0" tIns="0" rIns="0" bIns="0" rtlCol="0"/>
            <a:lstStyle/>
            <a:p>
              <a:endParaRPr sz="1539"/>
            </a:p>
          </p:txBody>
        </p:sp>
        <p:sp>
          <p:nvSpPr>
            <p:cNvPr id="25" name="object 25"/>
            <p:cNvSpPr/>
            <p:nvPr/>
          </p:nvSpPr>
          <p:spPr>
            <a:xfrm>
              <a:off x="1817067" y="6463154"/>
              <a:ext cx="529590" cy="408940"/>
            </a:xfrm>
            <a:custGeom>
              <a:avLst/>
              <a:gdLst/>
              <a:ahLst/>
              <a:cxnLst/>
              <a:rect l="l" t="t" r="r" b="b"/>
              <a:pathLst>
                <a:path w="529589" h="408940">
                  <a:moveTo>
                    <a:pt x="504264" y="0"/>
                  </a:moveTo>
                  <a:lnTo>
                    <a:pt x="131849" y="0"/>
                  </a:lnTo>
                  <a:lnTo>
                    <a:pt x="118449" y="2583"/>
                  </a:lnTo>
                  <a:lnTo>
                    <a:pt x="90510" y="32766"/>
                  </a:lnTo>
                  <a:lnTo>
                    <a:pt x="747" y="376085"/>
                  </a:lnTo>
                  <a:lnTo>
                    <a:pt x="0" y="388807"/>
                  </a:lnTo>
                  <a:lnTo>
                    <a:pt x="4314" y="399226"/>
                  </a:lnTo>
                  <a:lnTo>
                    <a:pt x="12893" y="406265"/>
                  </a:lnTo>
                  <a:lnTo>
                    <a:pt x="24940" y="408851"/>
                  </a:lnTo>
                  <a:lnTo>
                    <a:pt x="397368" y="408851"/>
                  </a:lnTo>
                  <a:lnTo>
                    <a:pt x="432793" y="388807"/>
                  </a:lnTo>
                  <a:lnTo>
                    <a:pt x="528470" y="32766"/>
                  </a:lnTo>
                  <a:lnTo>
                    <a:pt x="529211" y="20038"/>
                  </a:lnTo>
                  <a:lnTo>
                    <a:pt x="524896" y="9620"/>
                  </a:lnTo>
                  <a:lnTo>
                    <a:pt x="516316" y="2583"/>
                  </a:lnTo>
                  <a:lnTo>
                    <a:pt x="504264" y="0"/>
                  </a:lnTo>
                  <a:close/>
                </a:path>
              </a:pathLst>
            </a:custGeom>
            <a:ln w="36004">
              <a:solidFill>
                <a:srgbClr val="E6E7E8"/>
              </a:solidFill>
            </a:ln>
          </p:spPr>
          <p:txBody>
            <a:bodyPr wrap="square" lIns="0" tIns="0" rIns="0" bIns="0" rtlCol="0"/>
            <a:lstStyle/>
            <a:p>
              <a:endParaRPr sz="1539"/>
            </a:p>
          </p:txBody>
        </p:sp>
        <p:sp>
          <p:nvSpPr>
            <p:cNvPr id="26" name="object 26"/>
            <p:cNvSpPr/>
            <p:nvPr/>
          </p:nvSpPr>
          <p:spPr>
            <a:xfrm>
              <a:off x="7584964" y="2450541"/>
              <a:ext cx="375920" cy="290830"/>
            </a:xfrm>
            <a:custGeom>
              <a:avLst/>
              <a:gdLst/>
              <a:ahLst/>
              <a:cxnLst/>
              <a:rect l="l" t="t" r="r" b="b"/>
              <a:pathLst>
                <a:path w="375920" h="290830">
                  <a:moveTo>
                    <a:pt x="357958" y="0"/>
                  </a:moveTo>
                  <a:lnTo>
                    <a:pt x="93595" y="0"/>
                  </a:lnTo>
                  <a:lnTo>
                    <a:pt x="84087" y="1833"/>
                  </a:lnTo>
                  <a:lnTo>
                    <a:pt x="517" y="266966"/>
                  </a:lnTo>
                  <a:lnTo>
                    <a:pt x="0" y="276002"/>
                  </a:lnTo>
                  <a:lnTo>
                    <a:pt x="3065" y="283400"/>
                  </a:lnTo>
                  <a:lnTo>
                    <a:pt x="9152" y="288397"/>
                  </a:lnTo>
                  <a:lnTo>
                    <a:pt x="17700" y="290233"/>
                  </a:lnTo>
                  <a:lnTo>
                    <a:pt x="282063" y="290233"/>
                  </a:lnTo>
                  <a:lnTo>
                    <a:pt x="375141" y="23266"/>
                  </a:lnTo>
                  <a:lnTo>
                    <a:pt x="375661" y="14224"/>
                  </a:lnTo>
                  <a:lnTo>
                    <a:pt x="372598" y="6827"/>
                  </a:lnTo>
                  <a:lnTo>
                    <a:pt x="366512" y="1833"/>
                  </a:lnTo>
                  <a:lnTo>
                    <a:pt x="357958" y="0"/>
                  </a:lnTo>
                  <a:close/>
                </a:path>
              </a:pathLst>
            </a:custGeom>
            <a:ln w="36004">
              <a:solidFill>
                <a:srgbClr val="E6E7E8"/>
              </a:solidFill>
            </a:ln>
          </p:spPr>
          <p:txBody>
            <a:bodyPr wrap="square" lIns="0" tIns="0" rIns="0" bIns="0" rtlCol="0"/>
            <a:lstStyle/>
            <a:p>
              <a:endParaRPr sz="1539"/>
            </a:p>
          </p:txBody>
        </p:sp>
        <p:sp>
          <p:nvSpPr>
            <p:cNvPr id="27" name="object 27"/>
            <p:cNvSpPr/>
            <p:nvPr/>
          </p:nvSpPr>
          <p:spPr>
            <a:xfrm>
              <a:off x="5267500" y="4048087"/>
              <a:ext cx="375920" cy="290830"/>
            </a:xfrm>
            <a:custGeom>
              <a:avLst/>
              <a:gdLst/>
              <a:ahLst/>
              <a:cxnLst/>
              <a:rect l="l" t="t" r="r" b="b"/>
              <a:pathLst>
                <a:path w="375920" h="290829">
                  <a:moveTo>
                    <a:pt x="357964" y="0"/>
                  </a:moveTo>
                  <a:lnTo>
                    <a:pt x="93600" y="0"/>
                  </a:lnTo>
                  <a:lnTo>
                    <a:pt x="84084" y="1833"/>
                  </a:lnTo>
                  <a:lnTo>
                    <a:pt x="522" y="266966"/>
                  </a:lnTo>
                  <a:lnTo>
                    <a:pt x="0" y="275999"/>
                  </a:lnTo>
                  <a:lnTo>
                    <a:pt x="3065" y="283402"/>
                  </a:lnTo>
                  <a:lnTo>
                    <a:pt x="9155" y="288406"/>
                  </a:lnTo>
                  <a:lnTo>
                    <a:pt x="17705" y="290245"/>
                  </a:lnTo>
                  <a:lnTo>
                    <a:pt x="282068" y="290245"/>
                  </a:lnTo>
                  <a:lnTo>
                    <a:pt x="375147" y="23266"/>
                  </a:lnTo>
                  <a:lnTo>
                    <a:pt x="375669" y="14224"/>
                  </a:lnTo>
                  <a:lnTo>
                    <a:pt x="372604" y="6827"/>
                  </a:lnTo>
                  <a:lnTo>
                    <a:pt x="366514" y="1833"/>
                  </a:lnTo>
                  <a:lnTo>
                    <a:pt x="357964" y="0"/>
                  </a:lnTo>
                  <a:close/>
                </a:path>
              </a:pathLst>
            </a:custGeom>
            <a:ln w="36004">
              <a:solidFill>
                <a:srgbClr val="E6E7E8"/>
              </a:solidFill>
            </a:ln>
          </p:spPr>
          <p:txBody>
            <a:bodyPr wrap="square" lIns="0" tIns="0" rIns="0" bIns="0" rtlCol="0"/>
            <a:lstStyle/>
            <a:p>
              <a:endParaRPr sz="1539"/>
            </a:p>
          </p:txBody>
        </p:sp>
        <p:sp>
          <p:nvSpPr>
            <p:cNvPr id="28" name="object 28"/>
            <p:cNvSpPr/>
            <p:nvPr/>
          </p:nvSpPr>
          <p:spPr>
            <a:xfrm>
              <a:off x="2853319" y="5448655"/>
              <a:ext cx="375920" cy="290830"/>
            </a:xfrm>
            <a:custGeom>
              <a:avLst/>
              <a:gdLst/>
              <a:ahLst/>
              <a:cxnLst/>
              <a:rect l="l" t="t" r="r" b="b"/>
              <a:pathLst>
                <a:path w="375919" h="290829">
                  <a:moveTo>
                    <a:pt x="357964" y="0"/>
                  </a:moveTo>
                  <a:lnTo>
                    <a:pt x="93588" y="0"/>
                  </a:lnTo>
                  <a:lnTo>
                    <a:pt x="84078" y="1833"/>
                  </a:lnTo>
                  <a:lnTo>
                    <a:pt x="522" y="266966"/>
                  </a:lnTo>
                  <a:lnTo>
                    <a:pt x="0" y="275997"/>
                  </a:lnTo>
                  <a:lnTo>
                    <a:pt x="3065" y="283395"/>
                  </a:lnTo>
                  <a:lnTo>
                    <a:pt x="9155" y="288396"/>
                  </a:lnTo>
                  <a:lnTo>
                    <a:pt x="17705" y="290233"/>
                  </a:lnTo>
                  <a:lnTo>
                    <a:pt x="282068" y="290233"/>
                  </a:lnTo>
                  <a:lnTo>
                    <a:pt x="375134" y="23253"/>
                  </a:lnTo>
                  <a:lnTo>
                    <a:pt x="375662" y="14219"/>
                  </a:lnTo>
                  <a:lnTo>
                    <a:pt x="372597" y="6826"/>
                  </a:lnTo>
                  <a:lnTo>
                    <a:pt x="366508" y="1833"/>
                  </a:lnTo>
                  <a:lnTo>
                    <a:pt x="357964" y="0"/>
                  </a:lnTo>
                  <a:close/>
                </a:path>
              </a:pathLst>
            </a:custGeom>
            <a:ln w="36004">
              <a:solidFill>
                <a:srgbClr val="E6E7E8"/>
              </a:solidFill>
            </a:ln>
          </p:spPr>
          <p:txBody>
            <a:bodyPr wrap="square" lIns="0" tIns="0" rIns="0" bIns="0" rtlCol="0"/>
            <a:lstStyle/>
            <a:p>
              <a:endParaRPr sz="1539"/>
            </a:p>
          </p:txBody>
        </p:sp>
        <p:sp>
          <p:nvSpPr>
            <p:cNvPr id="29" name="object 29"/>
            <p:cNvSpPr/>
            <p:nvPr/>
          </p:nvSpPr>
          <p:spPr>
            <a:xfrm>
              <a:off x="1215580" y="5804"/>
              <a:ext cx="2051685" cy="1529715"/>
            </a:xfrm>
            <a:custGeom>
              <a:avLst/>
              <a:gdLst/>
              <a:ahLst/>
              <a:cxnLst/>
              <a:rect l="l" t="t" r="r" b="b"/>
              <a:pathLst>
                <a:path w="2051685" h="1529715">
                  <a:moveTo>
                    <a:pt x="2051075" y="0"/>
                  </a:moveTo>
                  <a:lnTo>
                    <a:pt x="399961" y="0"/>
                  </a:lnTo>
                  <a:lnTo>
                    <a:pt x="0" y="1529689"/>
                  </a:lnTo>
                  <a:lnTo>
                    <a:pt x="1651114" y="1529689"/>
                  </a:lnTo>
                  <a:lnTo>
                    <a:pt x="2051075" y="0"/>
                  </a:lnTo>
                  <a:close/>
                </a:path>
              </a:pathLst>
            </a:custGeom>
            <a:solidFill>
              <a:srgbClr val="F58534"/>
            </a:solidFill>
          </p:spPr>
          <p:txBody>
            <a:bodyPr wrap="square" lIns="0" tIns="0" rIns="0" bIns="0" rtlCol="0"/>
            <a:lstStyle/>
            <a:p>
              <a:endParaRPr sz="1539"/>
            </a:p>
          </p:txBody>
        </p:sp>
        <p:sp>
          <p:nvSpPr>
            <p:cNvPr id="30" name="object 30"/>
            <p:cNvSpPr/>
            <p:nvPr/>
          </p:nvSpPr>
          <p:spPr>
            <a:xfrm>
              <a:off x="1215593" y="5804"/>
              <a:ext cx="2051685" cy="1529715"/>
            </a:xfrm>
            <a:custGeom>
              <a:avLst/>
              <a:gdLst/>
              <a:ahLst/>
              <a:cxnLst/>
              <a:rect l="l" t="t" r="r" b="b"/>
              <a:pathLst>
                <a:path w="2051685" h="1529715">
                  <a:moveTo>
                    <a:pt x="2051075" y="0"/>
                  </a:moveTo>
                  <a:lnTo>
                    <a:pt x="1651101" y="1529689"/>
                  </a:lnTo>
                  <a:lnTo>
                    <a:pt x="0" y="1529689"/>
                  </a:lnTo>
                  <a:lnTo>
                    <a:pt x="399948" y="0"/>
                  </a:lnTo>
                </a:path>
              </a:pathLst>
            </a:custGeom>
            <a:ln w="7200">
              <a:solidFill>
                <a:srgbClr val="F58534"/>
              </a:solidFill>
            </a:ln>
          </p:spPr>
          <p:txBody>
            <a:bodyPr wrap="square" lIns="0" tIns="0" rIns="0" bIns="0" rtlCol="0"/>
            <a:lstStyle/>
            <a:p>
              <a:endParaRPr sz="1539"/>
            </a:p>
          </p:txBody>
        </p:sp>
        <p:sp>
          <p:nvSpPr>
            <p:cNvPr id="31" name="object 31"/>
            <p:cNvSpPr/>
            <p:nvPr/>
          </p:nvSpPr>
          <p:spPr>
            <a:xfrm>
              <a:off x="2866694" y="5804"/>
              <a:ext cx="2051685" cy="1529715"/>
            </a:xfrm>
            <a:custGeom>
              <a:avLst/>
              <a:gdLst/>
              <a:ahLst/>
              <a:cxnLst/>
              <a:rect l="l" t="t" r="r" b="b"/>
              <a:pathLst>
                <a:path w="2051685" h="1529715">
                  <a:moveTo>
                    <a:pt x="2051062" y="0"/>
                  </a:moveTo>
                  <a:lnTo>
                    <a:pt x="399961" y="0"/>
                  </a:lnTo>
                  <a:lnTo>
                    <a:pt x="0" y="1529689"/>
                  </a:lnTo>
                  <a:lnTo>
                    <a:pt x="1651101" y="1529689"/>
                  </a:lnTo>
                  <a:lnTo>
                    <a:pt x="2051062" y="0"/>
                  </a:lnTo>
                  <a:close/>
                </a:path>
              </a:pathLst>
            </a:custGeom>
            <a:solidFill>
              <a:srgbClr val="F58534"/>
            </a:solidFill>
          </p:spPr>
          <p:txBody>
            <a:bodyPr wrap="square" lIns="0" tIns="0" rIns="0" bIns="0" rtlCol="0"/>
            <a:lstStyle/>
            <a:p>
              <a:endParaRPr sz="1539"/>
            </a:p>
          </p:txBody>
        </p:sp>
        <p:sp>
          <p:nvSpPr>
            <p:cNvPr id="32" name="object 32"/>
            <p:cNvSpPr/>
            <p:nvPr/>
          </p:nvSpPr>
          <p:spPr>
            <a:xfrm>
              <a:off x="2866694" y="5804"/>
              <a:ext cx="2051685" cy="1529715"/>
            </a:xfrm>
            <a:custGeom>
              <a:avLst/>
              <a:gdLst/>
              <a:ahLst/>
              <a:cxnLst/>
              <a:rect l="l" t="t" r="r" b="b"/>
              <a:pathLst>
                <a:path w="2051685" h="1529715">
                  <a:moveTo>
                    <a:pt x="399961" y="0"/>
                  </a:moveTo>
                  <a:lnTo>
                    <a:pt x="0" y="1529689"/>
                  </a:lnTo>
                  <a:lnTo>
                    <a:pt x="1651127" y="1529689"/>
                  </a:lnTo>
                  <a:lnTo>
                    <a:pt x="2051088" y="0"/>
                  </a:lnTo>
                </a:path>
              </a:pathLst>
            </a:custGeom>
            <a:ln w="7200">
              <a:solidFill>
                <a:srgbClr val="F58534"/>
              </a:solidFill>
            </a:ln>
          </p:spPr>
          <p:txBody>
            <a:bodyPr wrap="square" lIns="0" tIns="0" rIns="0" bIns="0" rtlCol="0"/>
            <a:lstStyle/>
            <a:p>
              <a:endParaRPr sz="1539"/>
            </a:p>
          </p:txBody>
        </p:sp>
        <p:sp>
          <p:nvSpPr>
            <p:cNvPr id="33" name="object 33"/>
            <p:cNvSpPr/>
            <p:nvPr/>
          </p:nvSpPr>
          <p:spPr>
            <a:xfrm>
              <a:off x="4517809" y="5804"/>
              <a:ext cx="2051685" cy="1529715"/>
            </a:xfrm>
            <a:custGeom>
              <a:avLst/>
              <a:gdLst/>
              <a:ahLst/>
              <a:cxnLst/>
              <a:rect l="l" t="t" r="r" b="b"/>
              <a:pathLst>
                <a:path w="2051684" h="1529715">
                  <a:moveTo>
                    <a:pt x="2051088" y="0"/>
                  </a:moveTo>
                  <a:lnTo>
                    <a:pt x="399961" y="0"/>
                  </a:lnTo>
                  <a:lnTo>
                    <a:pt x="0" y="1529689"/>
                  </a:lnTo>
                  <a:lnTo>
                    <a:pt x="1503222" y="1529689"/>
                  </a:lnTo>
                  <a:lnTo>
                    <a:pt x="1551825" y="1522117"/>
                  </a:lnTo>
                  <a:lnTo>
                    <a:pt x="1597916" y="1501057"/>
                  </a:lnTo>
                  <a:lnTo>
                    <a:pt x="1638361" y="1468993"/>
                  </a:lnTo>
                  <a:lnTo>
                    <a:pt x="1670029" y="1428408"/>
                  </a:lnTo>
                  <a:lnTo>
                    <a:pt x="1689785" y="1381785"/>
                  </a:lnTo>
                  <a:lnTo>
                    <a:pt x="2051088" y="0"/>
                  </a:lnTo>
                  <a:close/>
                </a:path>
              </a:pathLst>
            </a:custGeom>
            <a:solidFill>
              <a:srgbClr val="F58534"/>
            </a:solidFill>
          </p:spPr>
          <p:txBody>
            <a:bodyPr wrap="square" lIns="0" tIns="0" rIns="0" bIns="0" rtlCol="0"/>
            <a:lstStyle/>
            <a:p>
              <a:endParaRPr sz="1539"/>
            </a:p>
          </p:txBody>
        </p:sp>
        <p:sp>
          <p:nvSpPr>
            <p:cNvPr id="34" name="object 34"/>
            <p:cNvSpPr/>
            <p:nvPr/>
          </p:nvSpPr>
          <p:spPr>
            <a:xfrm>
              <a:off x="4517809" y="5804"/>
              <a:ext cx="2051685" cy="1529715"/>
            </a:xfrm>
            <a:custGeom>
              <a:avLst/>
              <a:gdLst/>
              <a:ahLst/>
              <a:cxnLst/>
              <a:rect l="l" t="t" r="r" b="b"/>
              <a:pathLst>
                <a:path w="2051684" h="1529715">
                  <a:moveTo>
                    <a:pt x="2051088" y="0"/>
                  </a:moveTo>
                  <a:lnTo>
                    <a:pt x="1689785" y="1381785"/>
                  </a:lnTo>
                  <a:lnTo>
                    <a:pt x="1670029" y="1428408"/>
                  </a:lnTo>
                  <a:lnTo>
                    <a:pt x="1638361" y="1468993"/>
                  </a:lnTo>
                  <a:lnTo>
                    <a:pt x="1597916" y="1501057"/>
                  </a:lnTo>
                  <a:lnTo>
                    <a:pt x="1551825" y="1522117"/>
                  </a:lnTo>
                  <a:lnTo>
                    <a:pt x="1503222" y="1529689"/>
                  </a:lnTo>
                  <a:lnTo>
                    <a:pt x="0" y="1529689"/>
                  </a:lnTo>
                  <a:lnTo>
                    <a:pt x="399961" y="0"/>
                  </a:lnTo>
                </a:path>
              </a:pathLst>
            </a:custGeom>
            <a:ln w="7200">
              <a:solidFill>
                <a:srgbClr val="F58534"/>
              </a:solidFill>
            </a:ln>
          </p:spPr>
          <p:txBody>
            <a:bodyPr wrap="square" lIns="0" tIns="0" rIns="0" bIns="0" rtlCol="0"/>
            <a:lstStyle/>
            <a:p>
              <a:endParaRPr sz="1539"/>
            </a:p>
          </p:txBody>
        </p:sp>
        <p:sp>
          <p:nvSpPr>
            <p:cNvPr id="35" name="object 35"/>
            <p:cNvSpPr/>
            <p:nvPr/>
          </p:nvSpPr>
          <p:spPr>
            <a:xfrm>
              <a:off x="6202995" y="5804"/>
              <a:ext cx="2017395" cy="1529715"/>
            </a:xfrm>
            <a:custGeom>
              <a:avLst/>
              <a:gdLst/>
              <a:ahLst/>
              <a:cxnLst/>
              <a:rect l="l" t="t" r="r" b="b"/>
              <a:pathLst>
                <a:path w="2017395" h="1529715">
                  <a:moveTo>
                    <a:pt x="2017016" y="0"/>
                  </a:moveTo>
                  <a:lnTo>
                    <a:pt x="365889" y="0"/>
                  </a:lnTo>
                  <a:lnTo>
                    <a:pt x="4612" y="1381785"/>
                  </a:lnTo>
                  <a:lnTo>
                    <a:pt x="0" y="1428408"/>
                  </a:lnTo>
                  <a:lnTo>
                    <a:pt x="10450" y="1468993"/>
                  </a:lnTo>
                  <a:lnTo>
                    <a:pt x="34129" y="1501057"/>
                  </a:lnTo>
                  <a:lnTo>
                    <a:pt x="69201" y="1522117"/>
                  </a:lnTo>
                  <a:lnTo>
                    <a:pt x="113832" y="1529689"/>
                  </a:lnTo>
                  <a:lnTo>
                    <a:pt x="1469151" y="1529689"/>
                  </a:lnTo>
                  <a:lnTo>
                    <a:pt x="1517750" y="1522117"/>
                  </a:lnTo>
                  <a:lnTo>
                    <a:pt x="1563844" y="1501057"/>
                  </a:lnTo>
                  <a:lnTo>
                    <a:pt x="1604297" y="1468993"/>
                  </a:lnTo>
                  <a:lnTo>
                    <a:pt x="1635974" y="1428408"/>
                  </a:lnTo>
                  <a:lnTo>
                    <a:pt x="1655739" y="1381785"/>
                  </a:lnTo>
                  <a:lnTo>
                    <a:pt x="2017016" y="0"/>
                  </a:lnTo>
                  <a:close/>
                </a:path>
              </a:pathLst>
            </a:custGeom>
            <a:solidFill>
              <a:srgbClr val="F58534"/>
            </a:solidFill>
          </p:spPr>
          <p:txBody>
            <a:bodyPr wrap="square" lIns="0" tIns="0" rIns="0" bIns="0" rtlCol="0"/>
            <a:lstStyle/>
            <a:p>
              <a:endParaRPr sz="1539"/>
            </a:p>
          </p:txBody>
        </p:sp>
        <p:sp>
          <p:nvSpPr>
            <p:cNvPr id="36" name="object 36"/>
            <p:cNvSpPr/>
            <p:nvPr/>
          </p:nvSpPr>
          <p:spPr>
            <a:xfrm>
              <a:off x="6202995" y="5804"/>
              <a:ext cx="2017395" cy="1529715"/>
            </a:xfrm>
            <a:custGeom>
              <a:avLst/>
              <a:gdLst/>
              <a:ahLst/>
              <a:cxnLst/>
              <a:rect l="l" t="t" r="r" b="b"/>
              <a:pathLst>
                <a:path w="2017395" h="1529715">
                  <a:moveTo>
                    <a:pt x="365889" y="0"/>
                  </a:moveTo>
                  <a:lnTo>
                    <a:pt x="4612" y="1381785"/>
                  </a:lnTo>
                  <a:lnTo>
                    <a:pt x="0" y="1428408"/>
                  </a:lnTo>
                  <a:lnTo>
                    <a:pt x="10450" y="1468993"/>
                  </a:lnTo>
                  <a:lnTo>
                    <a:pt x="34129" y="1501057"/>
                  </a:lnTo>
                  <a:lnTo>
                    <a:pt x="69201" y="1522117"/>
                  </a:lnTo>
                  <a:lnTo>
                    <a:pt x="113832" y="1529689"/>
                  </a:lnTo>
                  <a:lnTo>
                    <a:pt x="1469151" y="1529689"/>
                  </a:lnTo>
                  <a:lnTo>
                    <a:pt x="1517750" y="1522117"/>
                  </a:lnTo>
                  <a:lnTo>
                    <a:pt x="1563844" y="1501057"/>
                  </a:lnTo>
                  <a:lnTo>
                    <a:pt x="1604297" y="1468993"/>
                  </a:lnTo>
                  <a:lnTo>
                    <a:pt x="1635974" y="1428408"/>
                  </a:lnTo>
                  <a:lnTo>
                    <a:pt x="1655739" y="1381785"/>
                  </a:lnTo>
                  <a:lnTo>
                    <a:pt x="2017016" y="0"/>
                  </a:lnTo>
                </a:path>
              </a:pathLst>
            </a:custGeom>
            <a:ln w="7200">
              <a:solidFill>
                <a:srgbClr val="F58534"/>
              </a:solidFill>
            </a:ln>
          </p:spPr>
          <p:txBody>
            <a:bodyPr wrap="square" lIns="0" tIns="0" rIns="0" bIns="0" rtlCol="0"/>
            <a:lstStyle/>
            <a:p>
              <a:endParaRPr sz="1539"/>
            </a:p>
          </p:txBody>
        </p:sp>
        <p:sp>
          <p:nvSpPr>
            <p:cNvPr id="37" name="object 37"/>
            <p:cNvSpPr/>
            <p:nvPr/>
          </p:nvSpPr>
          <p:spPr>
            <a:xfrm>
              <a:off x="6399839" y="149669"/>
              <a:ext cx="1592580" cy="1230630"/>
            </a:xfrm>
            <a:custGeom>
              <a:avLst/>
              <a:gdLst/>
              <a:ahLst/>
              <a:cxnLst/>
              <a:rect l="l" t="t" r="r" b="b"/>
              <a:pathLst>
                <a:path w="1592579" h="1230630">
                  <a:moveTo>
                    <a:pt x="1517277" y="0"/>
                  </a:moveTo>
                  <a:lnTo>
                    <a:pt x="396718" y="0"/>
                  </a:lnTo>
                  <a:lnTo>
                    <a:pt x="356398" y="7780"/>
                  </a:lnTo>
                  <a:lnTo>
                    <a:pt x="319503" y="28965"/>
                  </a:lnTo>
                  <a:lnTo>
                    <a:pt x="290117" y="60318"/>
                  </a:lnTo>
                  <a:lnTo>
                    <a:pt x="272321" y="98602"/>
                  </a:lnTo>
                  <a:lnTo>
                    <a:pt x="2217" y="1131608"/>
                  </a:lnTo>
                  <a:lnTo>
                    <a:pt x="0" y="1169898"/>
                  </a:lnTo>
                  <a:lnTo>
                    <a:pt x="12992" y="1201250"/>
                  </a:lnTo>
                  <a:lnTo>
                    <a:pt x="38802" y="1222431"/>
                  </a:lnTo>
                  <a:lnTo>
                    <a:pt x="75039" y="1230210"/>
                  </a:lnTo>
                  <a:lnTo>
                    <a:pt x="1195624" y="1230210"/>
                  </a:lnTo>
                  <a:lnTo>
                    <a:pt x="1235940" y="1222431"/>
                  </a:lnTo>
                  <a:lnTo>
                    <a:pt x="1272827" y="1201250"/>
                  </a:lnTo>
                  <a:lnTo>
                    <a:pt x="1302208" y="1169898"/>
                  </a:lnTo>
                  <a:lnTo>
                    <a:pt x="1320008" y="1131608"/>
                  </a:lnTo>
                  <a:lnTo>
                    <a:pt x="1590098" y="98602"/>
                  </a:lnTo>
                  <a:lnTo>
                    <a:pt x="1592320" y="60318"/>
                  </a:lnTo>
                  <a:lnTo>
                    <a:pt x="1579334" y="28965"/>
                  </a:lnTo>
                  <a:lnTo>
                    <a:pt x="1553524" y="7780"/>
                  </a:lnTo>
                  <a:lnTo>
                    <a:pt x="1517277" y="0"/>
                  </a:lnTo>
                  <a:close/>
                </a:path>
              </a:pathLst>
            </a:custGeom>
            <a:solidFill>
              <a:srgbClr val="EDEEEF"/>
            </a:solidFill>
          </p:spPr>
          <p:txBody>
            <a:bodyPr wrap="square" lIns="0" tIns="0" rIns="0" bIns="0" rtlCol="0"/>
            <a:lstStyle/>
            <a:p>
              <a:endParaRPr sz="1539"/>
            </a:p>
          </p:txBody>
        </p:sp>
        <p:sp>
          <p:nvSpPr>
            <p:cNvPr id="38" name="object 38"/>
            <p:cNvSpPr/>
            <p:nvPr/>
          </p:nvSpPr>
          <p:spPr>
            <a:xfrm>
              <a:off x="6399848" y="149682"/>
              <a:ext cx="1592580" cy="1230630"/>
            </a:xfrm>
            <a:custGeom>
              <a:avLst/>
              <a:gdLst/>
              <a:ahLst/>
              <a:cxnLst/>
              <a:rect l="l" t="t" r="r" b="b"/>
              <a:pathLst>
                <a:path w="1592579" h="1230630">
                  <a:moveTo>
                    <a:pt x="1517268" y="0"/>
                  </a:moveTo>
                  <a:lnTo>
                    <a:pt x="396709" y="0"/>
                  </a:lnTo>
                  <a:lnTo>
                    <a:pt x="356378" y="7780"/>
                  </a:lnTo>
                  <a:lnTo>
                    <a:pt x="319486" y="28965"/>
                  </a:lnTo>
                  <a:lnTo>
                    <a:pt x="290110" y="60318"/>
                  </a:lnTo>
                  <a:lnTo>
                    <a:pt x="272325" y="98602"/>
                  </a:lnTo>
                  <a:lnTo>
                    <a:pt x="2234" y="1131608"/>
                  </a:lnTo>
                  <a:lnTo>
                    <a:pt x="0" y="1169892"/>
                  </a:lnTo>
                  <a:lnTo>
                    <a:pt x="12981" y="1201245"/>
                  </a:lnTo>
                  <a:lnTo>
                    <a:pt x="38788" y="1222430"/>
                  </a:lnTo>
                  <a:lnTo>
                    <a:pt x="75030" y="1230210"/>
                  </a:lnTo>
                  <a:lnTo>
                    <a:pt x="1195615" y="1230210"/>
                  </a:lnTo>
                  <a:lnTo>
                    <a:pt x="1235927" y="1222430"/>
                  </a:lnTo>
                  <a:lnTo>
                    <a:pt x="1272818" y="1201245"/>
                  </a:lnTo>
                  <a:lnTo>
                    <a:pt x="1302203" y="1169892"/>
                  </a:lnTo>
                  <a:lnTo>
                    <a:pt x="1319999" y="1131608"/>
                  </a:lnTo>
                  <a:lnTo>
                    <a:pt x="1590090" y="98602"/>
                  </a:lnTo>
                  <a:lnTo>
                    <a:pt x="1592322" y="60318"/>
                  </a:lnTo>
                  <a:lnTo>
                    <a:pt x="1579334" y="28965"/>
                  </a:lnTo>
                  <a:lnTo>
                    <a:pt x="1553519" y="7780"/>
                  </a:lnTo>
                  <a:lnTo>
                    <a:pt x="1517268" y="0"/>
                  </a:lnTo>
                  <a:close/>
                </a:path>
              </a:pathLst>
            </a:custGeom>
            <a:ln w="54000">
              <a:solidFill>
                <a:srgbClr val="D2D2D4"/>
              </a:solidFill>
            </a:ln>
          </p:spPr>
          <p:txBody>
            <a:bodyPr wrap="square" lIns="0" tIns="0" rIns="0" bIns="0" rtlCol="0"/>
            <a:lstStyle/>
            <a:p>
              <a:endParaRPr sz="1539"/>
            </a:p>
          </p:txBody>
        </p:sp>
        <p:sp>
          <p:nvSpPr>
            <p:cNvPr id="39" name="object 39"/>
            <p:cNvSpPr/>
            <p:nvPr/>
          </p:nvSpPr>
          <p:spPr>
            <a:xfrm>
              <a:off x="4748725" y="149669"/>
              <a:ext cx="1592580" cy="1230630"/>
            </a:xfrm>
            <a:custGeom>
              <a:avLst/>
              <a:gdLst/>
              <a:ahLst/>
              <a:cxnLst/>
              <a:rect l="l" t="t" r="r" b="b"/>
              <a:pathLst>
                <a:path w="1592579" h="1230630">
                  <a:moveTo>
                    <a:pt x="1517276" y="0"/>
                  </a:moveTo>
                  <a:lnTo>
                    <a:pt x="396705" y="0"/>
                  </a:lnTo>
                  <a:lnTo>
                    <a:pt x="356388" y="7780"/>
                  </a:lnTo>
                  <a:lnTo>
                    <a:pt x="319501" y="28965"/>
                  </a:lnTo>
                  <a:lnTo>
                    <a:pt x="290120" y="60318"/>
                  </a:lnTo>
                  <a:lnTo>
                    <a:pt x="272321" y="98602"/>
                  </a:lnTo>
                  <a:lnTo>
                    <a:pt x="2230" y="1131608"/>
                  </a:lnTo>
                  <a:lnTo>
                    <a:pt x="0" y="1169898"/>
                  </a:lnTo>
                  <a:lnTo>
                    <a:pt x="12980" y="1201250"/>
                  </a:lnTo>
                  <a:lnTo>
                    <a:pt x="38792" y="1222431"/>
                  </a:lnTo>
                  <a:lnTo>
                    <a:pt x="75052" y="1230210"/>
                  </a:lnTo>
                  <a:lnTo>
                    <a:pt x="1195624" y="1230210"/>
                  </a:lnTo>
                  <a:lnTo>
                    <a:pt x="1235941" y="1222431"/>
                  </a:lnTo>
                  <a:lnTo>
                    <a:pt x="1272832" y="1201250"/>
                  </a:lnTo>
                  <a:lnTo>
                    <a:pt x="1302214" y="1169898"/>
                  </a:lnTo>
                  <a:lnTo>
                    <a:pt x="1320007" y="1131608"/>
                  </a:lnTo>
                  <a:lnTo>
                    <a:pt x="1590098" y="98602"/>
                  </a:lnTo>
                  <a:lnTo>
                    <a:pt x="1592325" y="60318"/>
                  </a:lnTo>
                  <a:lnTo>
                    <a:pt x="1579338" y="28965"/>
                  </a:lnTo>
                  <a:lnTo>
                    <a:pt x="1553526" y="7780"/>
                  </a:lnTo>
                  <a:lnTo>
                    <a:pt x="1517276" y="0"/>
                  </a:lnTo>
                  <a:close/>
                </a:path>
              </a:pathLst>
            </a:custGeom>
            <a:solidFill>
              <a:srgbClr val="EDEEEF"/>
            </a:solidFill>
          </p:spPr>
          <p:txBody>
            <a:bodyPr wrap="square" lIns="0" tIns="0" rIns="0" bIns="0" rtlCol="0"/>
            <a:lstStyle/>
            <a:p>
              <a:endParaRPr sz="1539"/>
            </a:p>
          </p:txBody>
        </p:sp>
        <p:sp>
          <p:nvSpPr>
            <p:cNvPr id="40" name="object 40"/>
            <p:cNvSpPr/>
            <p:nvPr/>
          </p:nvSpPr>
          <p:spPr>
            <a:xfrm>
              <a:off x="4748728" y="149682"/>
              <a:ext cx="1592580" cy="1230630"/>
            </a:xfrm>
            <a:custGeom>
              <a:avLst/>
              <a:gdLst/>
              <a:ahLst/>
              <a:cxnLst/>
              <a:rect l="l" t="t" r="r" b="b"/>
              <a:pathLst>
                <a:path w="1592579" h="1230630">
                  <a:moveTo>
                    <a:pt x="1517273" y="0"/>
                  </a:moveTo>
                  <a:lnTo>
                    <a:pt x="396701" y="0"/>
                  </a:lnTo>
                  <a:lnTo>
                    <a:pt x="356383" y="7780"/>
                  </a:lnTo>
                  <a:lnTo>
                    <a:pt x="319495" y="28965"/>
                  </a:lnTo>
                  <a:lnTo>
                    <a:pt x="290116" y="60318"/>
                  </a:lnTo>
                  <a:lnTo>
                    <a:pt x="272330" y="98602"/>
                  </a:lnTo>
                  <a:lnTo>
                    <a:pt x="2226" y="1131608"/>
                  </a:lnTo>
                  <a:lnTo>
                    <a:pt x="0" y="1169892"/>
                  </a:lnTo>
                  <a:lnTo>
                    <a:pt x="12986" y="1201245"/>
                  </a:lnTo>
                  <a:lnTo>
                    <a:pt x="38799" y="1222430"/>
                  </a:lnTo>
                  <a:lnTo>
                    <a:pt x="75048" y="1230210"/>
                  </a:lnTo>
                  <a:lnTo>
                    <a:pt x="1195620" y="1230210"/>
                  </a:lnTo>
                  <a:lnTo>
                    <a:pt x="1235940" y="1222430"/>
                  </a:lnTo>
                  <a:lnTo>
                    <a:pt x="1272833" y="1201245"/>
                  </a:lnTo>
                  <a:lnTo>
                    <a:pt x="1302215" y="1169892"/>
                  </a:lnTo>
                  <a:lnTo>
                    <a:pt x="1320004" y="1131608"/>
                  </a:lnTo>
                  <a:lnTo>
                    <a:pt x="1590082" y="98602"/>
                  </a:lnTo>
                  <a:lnTo>
                    <a:pt x="1592323" y="60318"/>
                  </a:lnTo>
                  <a:lnTo>
                    <a:pt x="1579343" y="28965"/>
                  </a:lnTo>
                  <a:lnTo>
                    <a:pt x="1553529" y="7780"/>
                  </a:lnTo>
                  <a:lnTo>
                    <a:pt x="1517273" y="0"/>
                  </a:lnTo>
                  <a:close/>
                </a:path>
              </a:pathLst>
            </a:custGeom>
            <a:ln w="54000">
              <a:solidFill>
                <a:srgbClr val="D2D2D4"/>
              </a:solidFill>
            </a:ln>
          </p:spPr>
          <p:txBody>
            <a:bodyPr wrap="square" lIns="0" tIns="0" rIns="0" bIns="0" rtlCol="0"/>
            <a:lstStyle/>
            <a:p>
              <a:endParaRPr sz="1539"/>
            </a:p>
          </p:txBody>
        </p:sp>
        <p:sp>
          <p:nvSpPr>
            <p:cNvPr id="41" name="object 41"/>
            <p:cNvSpPr/>
            <p:nvPr/>
          </p:nvSpPr>
          <p:spPr>
            <a:xfrm>
              <a:off x="3097601" y="149669"/>
              <a:ext cx="1592580" cy="1230630"/>
            </a:xfrm>
            <a:custGeom>
              <a:avLst/>
              <a:gdLst/>
              <a:ahLst/>
              <a:cxnLst/>
              <a:rect l="l" t="t" r="r" b="b"/>
              <a:pathLst>
                <a:path w="1592579" h="1230630">
                  <a:moveTo>
                    <a:pt x="1517273" y="0"/>
                  </a:moveTo>
                  <a:lnTo>
                    <a:pt x="396701" y="0"/>
                  </a:lnTo>
                  <a:lnTo>
                    <a:pt x="356388" y="7780"/>
                  </a:lnTo>
                  <a:lnTo>
                    <a:pt x="319498" y="28965"/>
                  </a:lnTo>
                  <a:lnTo>
                    <a:pt x="290113" y="60318"/>
                  </a:lnTo>
                  <a:lnTo>
                    <a:pt x="272317" y="98602"/>
                  </a:lnTo>
                  <a:lnTo>
                    <a:pt x="2226" y="1131608"/>
                  </a:lnTo>
                  <a:lnTo>
                    <a:pt x="0" y="1169898"/>
                  </a:lnTo>
                  <a:lnTo>
                    <a:pt x="12986" y="1201250"/>
                  </a:lnTo>
                  <a:lnTo>
                    <a:pt x="38799" y="1222431"/>
                  </a:lnTo>
                  <a:lnTo>
                    <a:pt x="75048" y="1230210"/>
                  </a:lnTo>
                  <a:lnTo>
                    <a:pt x="1195620" y="1230210"/>
                  </a:lnTo>
                  <a:lnTo>
                    <a:pt x="1235938" y="1222431"/>
                  </a:lnTo>
                  <a:lnTo>
                    <a:pt x="1272828" y="1201250"/>
                  </a:lnTo>
                  <a:lnTo>
                    <a:pt x="1302210" y="1169898"/>
                  </a:lnTo>
                  <a:lnTo>
                    <a:pt x="1320004" y="1131608"/>
                  </a:lnTo>
                  <a:lnTo>
                    <a:pt x="1590095" y="98602"/>
                  </a:lnTo>
                  <a:lnTo>
                    <a:pt x="1592322" y="60318"/>
                  </a:lnTo>
                  <a:lnTo>
                    <a:pt x="1579335" y="28965"/>
                  </a:lnTo>
                  <a:lnTo>
                    <a:pt x="1553522" y="7780"/>
                  </a:lnTo>
                  <a:lnTo>
                    <a:pt x="1517273" y="0"/>
                  </a:lnTo>
                  <a:close/>
                </a:path>
              </a:pathLst>
            </a:custGeom>
            <a:solidFill>
              <a:srgbClr val="EDEEEF"/>
            </a:solidFill>
          </p:spPr>
          <p:txBody>
            <a:bodyPr wrap="square" lIns="0" tIns="0" rIns="0" bIns="0" rtlCol="0"/>
            <a:lstStyle/>
            <a:p>
              <a:endParaRPr sz="1539"/>
            </a:p>
          </p:txBody>
        </p:sp>
        <p:sp>
          <p:nvSpPr>
            <p:cNvPr id="42" name="object 42"/>
            <p:cNvSpPr/>
            <p:nvPr/>
          </p:nvSpPr>
          <p:spPr>
            <a:xfrm>
              <a:off x="3097614" y="149682"/>
              <a:ext cx="1592580" cy="1230630"/>
            </a:xfrm>
            <a:custGeom>
              <a:avLst/>
              <a:gdLst/>
              <a:ahLst/>
              <a:cxnLst/>
              <a:rect l="l" t="t" r="r" b="b"/>
              <a:pathLst>
                <a:path w="1592579" h="1230630">
                  <a:moveTo>
                    <a:pt x="1517260" y="0"/>
                  </a:moveTo>
                  <a:lnTo>
                    <a:pt x="396689" y="0"/>
                  </a:lnTo>
                  <a:lnTo>
                    <a:pt x="356378" y="7780"/>
                  </a:lnTo>
                  <a:lnTo>
                    <a:pt x="319493" y="28965"/>
                  </a:lnTo>
                  <a:lnTo>
                    <a:pt x="290116" y="60318"/>
                  </a:lnTo>
                  <a:lnTo>
                    <a:pt x="272330" y="98602"/>
                  </a:lnTo>
                  <a:lnTo>
                    <a:pt x="2227" y="1131608"/>
                  </a:lnTo>
                  <a:lnTo>
                    <a:pt x="0" y="1169892"/>
                  </a:lnTo>
                  <a:lnTo>
                    <a:pt x="12985" y="1201245"/>
                  </a:lnTo>
                  <a:lnTo>
                    <a:pt x="38794" y="1222430"/>
                  </a:lnTo>
                  <a:lnTo>
                    <a:pt x="75036" y="1230210"/>
                  </a:lnTo>
                  <a:lnTo>
                    <a:pt x="1195607" y="1230210"/>
                  </a:lnTo>
                  <a:lnTo>
                    <a:pt x="1235927" y="1222430"/>
                  </a:lnTo>
                  <a:lnTo>
                    <a:pt x="1272820" y="1201245"/>
                  </a:lnTo>
                  <a:lnTo>
                    <a:pt x="1302203" y="1169892"/>
                  </a:lnTo>
                  <a:lnTo>
                    <a:pt x="1319991" y="1131608"/>
                  </a:lnTo>
                  <a:lnTo>
                    <a:pt x="1590082" y="98602"/>
                  </a:lnTo>
                  <a:lnTo>
                    <a:pt x="1592311" y="60318"/>
                  </a:lnTo>
                  <a:lnTo>
                    <a:pt x="1579327" y="28965"/>
                  </a:lnTo>
                  <a:lnTo>
                    <a:pt x="1553515" y="7780"/>
                  </a:lnTo>
                  <a:lnTo>
                    <a:pt x="1517260" y="0"/>
                  </a:lnTo>
                  <a:close/>
                </a:path>
              </a:pathLst>
            </a:custGeom>
            <a:ln w="54000">
              <a:solidFill>
                <a:srgbClr val="D2D2D4"/>
              </a:solidFill>
            </a:ln>
          </p:spPr>
          <p:txBody>
            <a:bodyPr wrap="square" lIns="0" tIns="0" rIns="0" bIns="0" rtlCol="0"/>
            <a:lstStyle/>
            <a:p>
              <a:endParaRPr sz="1539"/>
            </a:p>
          </p:txBody>
        </p:sp>
        <p:sp>
          <p:nvSpPr>
            <p:cNvPr id="43" name="object 43"/>
            <p:cNvSpPr/>
            <p:nvPr/>
          </p:nvSpPr>
          <p:spPr>
            <a:xfrm>
              <a:off x="1446487" y="149669"/>
              <a:ext cx="1592580" cy="1230630"/>
            </a:xfrm>
            <a:custGeom>
              <a:avLst/>
              <a:gdLst/>
              <a:ahLst/>
              <a:cxnLst/>
              <a:rect l="l" t="t" r="r" b="b"/>
              <a:pathLst>
                <a:path w="1592580" h="1230630">
                  <a:moveTo>
                    <a:pt x="1517273" y="0"/>
                  </a:moveTo>
                  <a:lnTo>
                    <a:pt x="396714" y="0"/>
                  </a:lnTo>
                  <a:lnTo>
                    <a:pt x="356389" y="7780"/>
                  </a:lnTo>
                  <a:lnTo>
                    <a:pt x="319496" y="28965"/>
                  </a:lnTo>
                  <a:lnTo>
                    <a:pt x="290117" y="60318"/>
                  </a:lnTo>
                  <a:lnTo>
                    <a:pt x="272330" y="98602"/>
                  </a:lnTo>
                  <a:lnTo>
                    <a:pt x="2226" y="1131608"/>
                  </a:lnTo>
                  <a:lnTo>
                    <a:pt x="0" y="1169898"/>
                  </a:lnTo>
                  <a:lnTo>
                    <a:pt x="12986" y="1201250"/>
                  </a:lnTo>
                  <a:lnTo>
                    <a:pt x="38799" y="1222431"/>
                  </a:lnTo>
                  <a:lnTo>
                    <a:pt x="75048" y="1230210"/>
                  </a:lnTo>
                  <a:lnTo>
                    <a:pt x="1195620" y="1230210"/>
                  </a:lnTo>
                  <a:lnTo>
                    <a:pt x="1235938" y="1222431"/>
                  </a:lnTo>
                  <a:lnTo>
                    <a:pt x="1272828" y="1201250"/>
                  </a:lnTo>
                  <a:lnTo>
                    <a:pt x="1302210" y="1169898"/>
                  </a:lnTo>
                  <a:lnTo>
                    <a:pt x="1320004" y="1131608"/>
                  </a:lnTo>
                  <a:lnTo>
                    <a:pt x="1590095" y="98602"/>
                  </a:lnTo>
                  <a:lnTo>
                    <a:pt x="1592322" y="60318"/>
                  </a:lnTo>
                  <a:lnTo>
                    <a:pt x="1579335" y="28965"/>
                  </a:lnTo>
                  <a:lnTo>
                    <a:pt x="1553522" y="7780"/>
                  </a:lnTo>
                  <a:lnTo>
                    <a:pt x="1517273" y="0"/>
                  </a:lnTo>
                  <a:close/>
                </a:path>
              </a:pathLst>
            </a:custGeom>
            <a:solidFill>
              <a:srgbClr val="EDEEEF"/>
            </a:solidFill>
          </p:spPr>
          <p:txBody>
            <a:bodyPr wrap="square" lIns="0" tIns="0" rIns="0" bIns="0" rtlCol="0"/>
            <a:lstStyle/>
            <a:p>
              <a:endParaRPr sz="1539"/>
            </a:p>
          </p:txBody>
        </p:sp>
        <p:sp>
          <p:nvSpPr>
            <p:cNvPr id="44" name="object 44"/>
            <p:cNvSpPr/>
            <p:nvPr/>
          </p:nvSpPr>
          <p:spPr>
            <a:xfrm>
              <a:off x="1446487" y="149682"/>
              <a:ext cx="1592580" cy="1230630"/>
            </a:xfrm>
            <a:custGeom>
              <a:avLst/>
              <a:gdLst/>
              <a:ahLst/>
              <a:cxnLst/>
              <a:rect l="l" t="t" r="r" b="b"/>
              <a:pathLst>
                <a:path w="1592580" h="1230630">
                  <a:moveTo>
                    <a:pt x="1517273" y="0"/>
                  </a:moveTo>
                  <a:lnTo>
                    <a:pt x="396701" y="0"/>
                  </a:lnTo>
                  <a:lnTo>
                    <a:pt x="356383" y="7780"/>
                  </a:lnTo>
                  <a:lnTo>
                    <a:pt x="319495" y="28965"/>
                  </a:lnTo>
                  <a:lnTo>
                    <a:pt x="290116" y="60318"/>
                  </a:lnTo>
                  <a:lnTo>
                    <a:pt x="272330" y="98602"/>
                  </a:lnTo>
                  <a:lnTo>
                    <a:pt x="2226" y="1131608"/>
                  </a:lnTo>
                  <a:lnTo>
                    <a:pt x="0" y="1169892"/>
                  </a:lnTo>
                  <a:lnTo>
                    <a:pt x="12986" y="1201245"/>
                  </a:lnTo>
                  <a:lnTo>
                    <a:pt x="38799" y="1222430"/>
                  </a:lnTo>
                  <a:lnTo>
                    <a:pt x="75048" y="1230210"/>
                  </a:lnTo>
                  <a:lnTo>
                    <a:pt x="1195620" y="1230210"/>
                  </a:lnTo>
                  <a:lnTo>
                    <a:pt x="1235938" y="1222430"/>
                  </a:lnTo>
                  <a:lnTo>
                    <a:pt x="1272828" y="1201245"/>
                  </a:lnTo>
                  <a:lnTo>
                    <a:pt x="1302210" y="1169892"/>
                  </a:lnTo>
                  <a:lnTo>
                    <a:pt x="1320004" y="1131608"/>
                  </a:lnTo>
                  <a:lnTo>
                    <a:pt x="1590095" y="98602"/>
                  </a:lnTo>
                  <a:lnTo>
                    <a:pt x="1592322" y="60318"/>
                  </a:lnTo>
                  <a:lnTo>
                    <a:pt x="1579335" y="28965"/>
                  </a:lnTo>
                  <a:lnTo>
                    <a:pt x="1553522" y="7780"/>
                  </a:lnTo>
                  <a:lnTo>
                    <a:pt x="1517273" y="0"/>
                  </a:lnTo>
                  <a:close/>
                </a:path>
              </a:pathLst>
            </a:custGeom>
            <a:ln w="54000">
              <a:solidFill>
                <a:srgbClr val="D2D2D4"/>
              </a:solidFill>
            </a:ln>
          </p:spPr>
          <p:txBody>
            <a:bodyPr wrap="square" lIns="0" tIns="0" rIns="0" bIns="0" rtlCol="0"/>
            <a:lstStyle/>
            <a:p>
              <a:endParaRPr sz="1539"/>
            </a:p>
          </p:txBody>
        </p:sp>
        <p:sp>
          <p:nvSpPr>
            <p:cNvPr id="45" name="object 45"/>
            <p:cNvSpPr/>
            <p:nvPr/>
          </p:nvSpPr>
          <p:spPr>
            <a:xfrm>
              <a:off x="812558" y="1535481"/>
              <a:ext cx="2054225" cy="1541780"/>
            </a:xfrm>
            <a:custGeom>
              <a:avLst/>
              <a:gdLst/>
              <a:ahLst/>
              <a:cxnLst/>
              <a:rect l="l" t="t" r="r" b="b"/>
              <a:pathLst>
                <a:path w="2054225" h="1541780">
                  <a:moveTo>
                    <a:pt x="2054148" y="0"/>
                  </a:moveTo>
                  <a:lnTo>
                    <a:pt x="403021" y="0"/>
                  </a:lnTo>
                  <a:lnTo>
                    <a:pt x="0" y="1541411"/>
                  </a:lnTo>
                  <a:lnTo>
                    <a:pt x="1651127" y="1541411"/>
                  </a:lnTo>
                  <a:lnTo>
                    <a:pt x="2054148" y="0"/>
                  </a:lnTo>
                  <a:close/>
                </a:path>
              </a:pathLst>
            </a:custGeom>
            <a:solidFill>
              <a:srgbClr val="F58534"/>
            </a:solidFill>
          </p:spPr>
          <p:txBody>
            <a:bodyPr wrap="square" lIns="0" tIns="0" rIns="0" bIns="0" rtlCol="0"/>
            <a:lstStyle/>
            <a:p>
              <a:endParaRPr sz="1539"/>
            </a:p>
          </p:txBody>
        </p:sp>
        <p:sp>
          <p:nvSpPr>
            <p:cNvPr id="46" name="object 46"/>
            <p:cNvSpPr/>
            <p:nvPr/>
          </p:nvSpPr>
          <p:spPr>
            <a:xfrm>
              <a:off x="812558" y="1535481"/>
              <a:ext cx="2054225" cy="1541780"/>
            </a:xfrm>
            <a:custGeom>
              <a:avLst/>
              <a:gdLst/>
              <a:ahLst/>
              <a:cxnLst/>
              <a:rect l="l" t="t" r="r" b="b"/>
              <a:pathLst>
                <a:path w="2054225" h="1541780">
                  <a:moveTo>
                    <a:pt x="0" y="1541411"/>
                  </a:moveTo>
                  <a:lnTo>
                    <a:pt x="1651127" y="1541411"/>
                  </a:lnTo>
                  <a:lnTo>
                    <a:pt x="2054148" y="0"/>
                  </a:lnTo>
                  <a:lnTo>
                    <a:pt x="403021" y="0"/>
                  </a:lnTo>
                  <a:lnTo>
                    <a:pt x="0" y="1541411"/>
                  </a:lnTo>
                  <a:close/>
                </a:path>
              </a:pathLst>
            </a:custGeom>
            <a:ln w="7200">
              <a:solidFill>
                <a:srgbClr val="F58534"/>
              </a:solidFill>
            </a:ln>
          </p:spPr>
          <p:txBody>
            <a:bodyPr wrap="square" lIns="0" tIns="0" rIns="0" bIns="0" rtlCol="0"/>
            <a:lstStyle/>
            <a:p>
              <a:endParaRPr sz="1539"/>
            </a:p>
          </p:txBody>
        </p:sp>
        <p:sp>
          <p:nvSpPr>
            <p:cNvPr id="47" name="object 47"/>
            <p:cNvSpPr/>
            <p:nvPr/>
          </p:nvSpPr>
          <p:spPr>
            <a:xfrm>
              <a:off x="2463685" y="1535481"/>
              <a:ext cx="2054225" cy="1541780"/>
            </a:xfrm>
            <a:custGeom>
              <a:avLst/>
              <a:gdLst/>
              <a:ahLst/>
              <a:cxnLst/>
              <a:rect l="l" t="t" r="r" b="b"/>
              <a:pathLst>
                <a:path w="2054225" h="1541780">
                  <a:moveTo>
                    <a:pt x="2054136" y="0"/>
                  </a:moveTo>
                  <a:lnTo>
                    <a:pt x="403021" y="0"/>
                  </a:lnTo>
                  <a:lnTo>
                    <a:pt x="0" y="1541411"/>
                  </a:lnTo>
                  <a:lnTo>
                    <a:pt x="1503210" y="1541411"/>
                  </a:lnTo>
                  <a:lnTo>
                    <a:pt x="1551807" y="1533839"/>
                  </a:lnTo>
                  <a:lnTo>
                    <a:pt x="1597898" y="1512780"/>
                  </a:lnTo>
                  <a:lnTo>
                    <a:pt x="1638348" y="1480715"/>
                  </a:lnTo>
                  <a:lnTo>
                    <a:pt x="1670022" y="1440130"/>
                  </a:lnTo>
                  <a:lnTo>
                    <a:pt x="1689785" y="1393507"/>
                  </a:lnTo>
                  <a:lnTo>
                    <a:pt x="2054136" y="0"/>
                  </a:lnTo>
                  <a:close/>
                </a:path>
              </a:pathLst>
            </a:custGeom>
            <a:solidFill>
              <a:srgbClr val="F58534"/>
            </a:solidFill>
          </p:spPr>
          <p:txBody>
            <a:bodyPr wrap="square" lIns="0" tIns="0" rIns="0" bIns="0" rtlCol="0"/>
            <a:lstStyle/>
            <a:p>
              <a:endParaRPr sz="1539"/>
            </a:p>
          </p:txBody>
        </p:sp>
        <p:sp>
          <p:nvSpPr>
            <p:cNvPr id="48" name="object 48"/>
            <p:cNvSpPr/>
            <p:nvPr/>
          </p:nvSpPr>
          <p:spPr>
            <a:xfrm>
              <a:off x="2463685" y="1535481"/>
              <a:ext cx="2054225" cy="1541780"/>
            </a:xfrm>
            <a:custGeom>
              <a:avLst/>
              <a:gdLst/>
              <a:ahLst/>
              <a:cxnLst/>
              <a:rect l="l" t="t" r="r" b="b"/>
              <a:pathLst>
                <a:path w="2054225" h="1541780">
                  <a:moveTo>
                    <a:pt x="1503210" y="1541411"/>
                  </a:moveTo>
                  <a:lnTo>
                    <a:pt x="0" y="1541411"/>
                  </a:lnTo>
                  <a:lnTo>
                    <a:pt x="403021" y="0"/>
                  </a:lnTo>
                  <a:lnTo>
                    <a:pt x="2054136" y="0"/>
                  </a:lnTo>
                  <a:lnTo>
                    <a:pt x="1689785" y="1393507"/>
                  </a:lnTo>
                  <a:lnTo>
                    <a:pt x="1670022" y="1440130"/>
                  </a:lnTo>
                  <a:lnTo>
                    <a:pt x="1638348" y="1480715"/>
                  </a:lnTo>
                  <a:lnTo>
                    <a:pt x="1597898" y="1512780"/>
                  </a:lnTo>
                  <a:lnTo>
                    <a:pt x="1551807" y="1533839"/>
                  </a:lnTo>
                  <a:lnTo>
                    <a:pt x="1503210" y="1541411"/>
                  </a:lnTo>
                  <a:close/>
                </a:path>
              </a:pathLst>
            </a:custGeom>
            <a:ln w="7200">
              <a:solidFill>
                <a:srgbClr val="F58534"/>
              </a:solidFill>
            </a:ln>
          </p:spPr>
          <p:txBody>
            <a:bodyPr wrap="square" lIns="0" tIns="0" rIns="0" bIns="0" rtlCol="0"/>
            <a:lstStyle/>
            <a:p>
              <a:endParaRPr sz="1539"/>
            </a:p>
          </p:txBody>
        </p:sp>
        <p:sp>
          <p:nvSpPr>
            <p:cNvPr id="49" name="object 49"/>
            <p:cNvSpPr/>
            <p:nvPr/>
          </p:nvSpPr>
          <p:spPr>
            <a:xfrm>
              <a:off x="4148854" y="1535481"/>
              <a:ext cx="1986280" cy="1541780"/>
            </a:xfrm>
            <a:custGeom>
              <a:avLst/>
              <a:gdLst/>
              <a:ahLst/>
              <a:cxnLst/>
              <a:rect l="l" t="t" r="r" b="b"/>
              <a:pathLst>
                <a:path w="1986279" h="1541780">
                  <a:moveTo>
                    <a:pt x="1872190" y="0"/>
                  </a:moveTo>
                  <a:lnTo>
                    <a:pt x="368967" y="0"/>
                  </a:lnTo>
                  <a:lnTo>
                    <a:pt x="4617" y="1393507"/>
                  </a:lnTo>
                  <a:lnTo>
                    <a:pt x="0" y="1440130"/>
                  </a:lnTo>
                  <a:lnTo>
                    <a:pt x="10450" y="1480715"/>
                  </a:lnTo>
                  <a:lnTo>
                    <a:pt x="34133" y="1512780"/>
                  </a:lnTo>
                  <a:lnTo>
                    <a:pt x="69211" y="1533839"/>
                  </a:lnTo>
                  <a:lnTo>
                    <a:pt x="113850" y="1541411"/>
                  </a:lnTo>
                  <a:lnTo>
                    <a:pt x="1469156" y="1541411"/>
                  </a:lnTo>
                  <a:lnTo>
                    <a:pt x="1517759" y="1533839"/>
                  </a:lnTo>
                  <a:lnTo>
                    <a:pt x="1563854" y="1512780"/>
                  </a:lnTo>
                  <a:lnTo>
                    <a:pt x="1604306" y="1480715"/>
                  </a:lnTo>
                  <a:lnTo>
                    <a:pt x="1635980" y="1440130"/>
                  </a:lnTo>
                  <a:lnTo>
                    <a:pt x="1655744" y="1393507"/>
                  </a:lnTo>
                  <a:lnTo>
                    <a:pt x="1981423" y="147904"/>
                  </a:lnTo>
                  <a:lnTo>
                    <a:pt x="1986040" y="101286"/>
                  </a:lnTo>
                  <a:lnTo>
                    <a:pt x="1975589" y="60701"/>
                  </a:lnTo>
                  <a:lnTo>
                    <a:pt x="1951907" y="28635"/>
                  </a:lnTo>
                  <a:lnTo>
                    <a:pt x="1916828" y="7573"/>
                  </a:lnTo>
                  <a:lnTo>
                    <a:pt x="1872190" y="0"/>
                  </a:lnTo>
                  <a:close/>
                </a:path>
              </a:pathLst>
            </a:custGeom>
            <a:solidFill>
              <a:srgbClr val="F58534"/>
            </a:solidFill>
          </p:spPr>
          <p:txBody>
            <a:bodyPr wrap="square" lIns="0" tIns="0" rIns="0" bIns="0" rtlCol="0"/>
            <a:lstStyle/>
            <a:p>
              <a:endParaRPr sz="1539"/>
            </a:p>
          </p:txBody>
        </p:sp>
        <p:sp>
          <p:nvSpPr>
            <p:cNvPr id="50" name="object 50"/>
            <p:cNvSpPr/>
            <p:nvPr/>
          </p:nvSpPr>
          <p:spPr>
            <a:xfrm>
              <a:off x="4148854" y="1535481"/>
              <a:ext cx="1986280" cy="1541780"/>
            </a:xfrm>
            <a:custGeom>
              <a:avLst/>
              <a:gdLst/>
              <a:ahLst/>
              <a:cxnLst/>
              <a:rect l="l" t="t" r="r" b="b"/>
              <a:pathLst>
                <a:path w="1986279" h="1541780">
                  <a:moveTo>
                    <a:pt x="113850" y="1541411"/>
                  </a:moveTo>
                  <a:lnTo>
                    <a:pt x="1469156" y="1541411"/>
                  </a:lnTo>
                  <a:lnTo>
                    <a:pt x="1517759" y="1533839"/>
                  </a:lnTo>
                  <a:lnTo>
                    <a:pt x="1563854" y="1512780"/>
                  </a:lnTo>
                  <a:lnTo>
                    <a:pt x="1604306" y="1480715"/>
                  </a:lnTo>
                  <a:lnTo>
                    <a:pt x="1635980" y="1440130"/>
                  </a:lnTo>
                  <a:lnTo>
                    <a:pt x="1655744" y="1393507"/>
                  </a:lnTo>
                  <a:lnTo>
                    <a:pt x="1981423" y="147904"/>
                  </a:lnTo>
                  <a:lnTo>
                    <a:pt x="1986040" y="101286"/>
                  </a:lnTo>
                  <a:lnTo>
                    <a:pt x="1975589" y="60701"/>
                  </a:lnTo>
                  <a:lnTo>
                    <a:pt x="1951907" y="28635"/>
                  </a:lnTo>
                  <a:lnTo>
                    <a:pt x="1916828" y="7573"/>
                  </a:lnTo>
                  <a:lnTo>
                    <a:pt x="1872190" y="0"/>
                  </a:lnTo>
                  <a:lnTo>
                    <a:pt x="368967" y="0"/>
                  </a:lnTo>
                  <a:lnTo>
                    <a:pt x="4617" y="1393507"/>
                  </a:lnTo>
                  <a:lnTo>
                    <a:pt x="0" y="1440130"/>
                  </a:lnTo>
                  <a:lnTo>
                    <a:pt x="10450" y="1480715"/>
                  </a:lnTo>
                  <a:lnTo>
                    <a:pt x="34133" y="1512780"/>
                  </a:lnTo>
                  <a:lnTo>
                    <a:pt x="69211" y="1533839"/>
                  </a:lnTo>
                  <a:lnTo>
                    <a:pt x="113850" y="1541411"/>
                  </a:lnTo>
                  <a:close/>
                </a:path>
              </a:pathLst>
            </a:custGeom>
            <a:ln w="7200">
              <a:solidFill>
                <a:srgbClr val="F58534"/>
              </a:solidFill>
            </a:ln>
          </p:spPr>
          <p:txBody>
            <a:bodyPr wrap="square" lIns="0" tIns="0" rIns="0" bIns="0" rtlCol="0"/>
            <a:lstStyle/>
            <a:p>
              <a:endParaRPr sz="1539"/>
            </a:p>
          </p:txBody>
        </p:sp>
        <p:sp>
          <p:nvSpPr>
            <p:cNvPr id="51" name="object 51"/>
            <p:cNvSpPr/>
            <p:nvPr/>
          </p:nvSpPr>
          <p:spPr>
            <a:xfrm>
              <a:off x="4345705" y="1691081"/>
              <a:ext cx="1592580" cy="1230630"/>
            </a:xfrm>
            <a:custGeom>
              <a:avLst/>
              <a:gdLst/>
              <a:ahLst/>
              <a:cxnLst/>
              <a:rect l="l" t="t" r="r" b="b"/>
              <a:pathLst>
                <a:path w="1592579" h="1230630">
                  <a:moveTo>
                    <a:pt x="1517275" y="0"/>
                  </a:moveTo>
                  <a:lnTo>
                    <a:pt x="396703" y="0"/>
                  </a:lnTo>
                  <a:lnTo>
                    <a:pt x="356378" y="7780"/>
                  </a:lnTo>
                  <a:lnTo>
                    <a:pt x="319485" y="28962"/>
                  </a:lnTo>
                  <a:lnTo>
                    <a:pt x="290106" y="60307"/>
                  </a:lnTo>
                  <a:lnTo>
                    <a:pt x="272319" y="98577"/>
                  </a:lnTo>
                  <a:lnTo>
                    <a:pt x="2228" y="1131608"/>
                  </a:lnTo>
                  <a:lnTo>
                    <a:pt x="0" y="1169892"/>
                  </a:lnTo>
                  <a:lnTo>
                    <a:pt x="12983" y="1201245"/>
                  </a:lnTo>
                  <a:lnTo>
                    <a:pt x="38795" y="1222430"/>
                  </a:lnTo>
                  <a:lnTo>
                    <a:pt x="75050" y="1230210"/>
                  </a:lnTo>
                  <a:lnTo>
                    <a:pt x="1195622" y="1230210"/>
                  </a:lnTo>
                  <a:lnTo>
                    <a:pt x="1235938" y="1222430"/>
                  </a:lnTo>
                  <a:lnTo>
                    <a:pt x="1272825" y="1201245"/>
                  </a:lnTo>
                  <a:lnTo>
                    <a:pt x="1302207" y="1169892"/>
                  </a:lnTo>
                  <a:lnTo>
                    <a:pt x="1320006" y="1131608"/>
                  </a:lnTo>
                  <a:lnTo>
                    <a:pt x="1590096" y="98577"/>
                  </a:lnTo>
                  <a:lnTo>
                    <a:pt x="1592316" y="60307"/>
                  </a:lnTo>
                  <a:lnTo>
                    <a:pt x="1579327" y="28962"/>
                  </a:lnTo>
                  <a:lnTo>
                    <a:pt x="1553517" y="7780"/>
                  </a:lnTo>
                  <a:lnTo>
                    <a:pt x="1517275" y="0"/>
                  </a:lnTo>
                  <a:close/>
                </a:path>
              </a:pathLst>
            </a:custGeom>
            <a:solidFill>
              <a:srgbClr val="EDEEEF"/>
            </a:solidFill>
          </p:spPr>
          <p:txBody>
            <a:bodyPr wrap="square" lIns="0" tIns="0" rIns="0" bIns="0" rtlCol="0"/>
            <a:lstStyle/>
            <a:p>
              <a:endParaRPr sz="1539"/>
            </a:p>
          </p:txBody>
        </p:sp>
        <p:sp>
          <p:nvSpPr>
            <p:cNvPr id="52" name="object 52"/>
            <p:cNvSpPr/>
            <p:nvPr/>
          </p:nvSpPr>
          <p:spPr>
            <a:xfrm>
              <a:off x="4345706" y="1691081"/>
              <a:ext cx="1592580" cy="1230630"/>
            </a:xfrm>
            <a:custGeom>
              <a:avLst/>
              <a:gdLst/>
              <a:ahLst/>
              <a:cxnLst/>
              <a:rect l="l" t="t" r="r" b="b"/>
              <a:pathLst>
                <a:path w="1592579" h="1230630">
                  <a:moveTo>
                    <a:pt x="1517273" y="0"/>
                  </a:moveTo>
                  <a:lnTo>
                    <a:pt x="396701" y="0"/>
                  </a:lnTo>
                  <a:lnTo>
                    <a:pt x="356382" y="7780"/>
                  </a:lnTo>
                  <a:lnTo>
                    <a:pt x="319490" y="28965"/>
                  </a:lnTo>
                  <a:lnTo>
                    <a:pt x="290111" y="60318"/>
                  </a:lnTo>
                  <a:lnTo>
                    <a:pt x="272330" y="98602"/>
                  </a:lnTo>
                  <a:lnTo>
                    <a:pt x="2227" y="1131608"/>
                  </a:lnTo>
                  <a:lnTo>
                    <a:pt x="0" y="1169892"/>
                  </a:lnTo>
                  <a:lnTo>
                    <a:pt x="12984" y="1201245"/>
                  </a:lnTo>
                  <a:lnTo>
                    <a:pt x="38788" y="1222430"/>
                  </a:lnTo>
                  <a:lnTo>
                    <a:pt x="75023" y="1230210"/>
                  </a:lnTo>
                  <a:lnTo>
                    <a:pt x="1195620" y="1230210"/>
                  </a:lnTo>
                  <a:lnTo>
                    <a:pt x="1235933" y="1222430"/>
                  </a:lnTo>
                  <a:lnTo>
                    <a:pt x="1272824" y="1201245"/>
                  </a:lnTo>
                  <a:lnTo>
                    <a:pt x="1302209" y="1169892"/>
                  </a:lnTo>
                  <a:lnTo>
                    <a:pt x="1320004" y="1131608"/>
                  </a:lnTo>
                  <a:lnTo>
                    <a:pt x="1590070" y="98602"/>
                  </a:lnTo>
                  <a:lnTo>
                    <a:pt x="1592311" y="60318"/>
                  </a:lnTo>
                  <a:lnTo>
                    <a:pt x="1579332" y="28965"/>
                  </a:lnTo>
                  <a:lnTo>
                    <a:pt x="1553522" y="7780"/>
                  </a:lnTo>
                  <a:lnTo>
                    <a:pt x="1517273" y="0"/>
                  </a:lnTo>
                  <a:close/>
                </a:path>
              </a:pathLst>
            </a:custGeom>
            <a:ln w="54000">
              <a:solidFill>
                <a:srgbClr val="D2D2D4"/>
              </a:solidFill>
            </a:ln>
          </p:spPr>
          <p:txBody>
            <a:bodyPr wrap="square" lIns="0" tIns="0" rIns="0" bIns="0" rtlCol="0"/>
            <a:lstStyle/>
            <a:p>
              <a:endParaRPr sz="1539"/>
            </a:p>
          </p:txBody>
        </p:sp>
        <p:sp>
          <p:nvSpPr>
            <p:cNvPr id="53" name="object 53"/>
            <p:cNvSpPr/>
            <p:nvPr/>
          </p:nvSpPr>
          <p:spPr>
            <a:xfrm>
              <a:off x="2694571" y="1691081"/>
              <a:ext cx="1592580" cy="1230630"/>
            </a:xfrm>
            <a:custGeom>
              <a:avLst/>
              <a:gdLst/>
              <a:ahLst/>
              <a:cxnLst/>
              <a:rect l="l" t="t" r="r" b="b"/>
              <a:pathLst>
                <a:path w="1592579" h="1230630">
                  <a:moveTo>
                    <a:pt x="1592326" y="60325"/>
                  </a:moveTo>
                  <a:lnTo>
                    <a:pt x="1579333" y="28968"/>
                  </a:lnTo>
                  <a:lnTo>
                    <a:pt x="1553527" y="7785"/>
                  </a:lnTo>
                  <a:lnTo>
                    <a:pt x="1517281" y="0"/>
                  </a:lnTo>
                  <a:lnTo>
                    <a:pt x="396722" y="0"/>
                  </a:lnTo>
                  <a:lnTo>
                    <a:pt x="356400" y="7785"/>
                  </a:lnTo>
                  <a:lnTo>
                    <a:pt x="319506" y="28968"/>
                  </a:lnTo>
                  <a:lnTo>
                    <a:pt x="290118" y="60312"/>
                  </a:lnTo>
                  <a:lnTo>
                    <a:pt x="272326" y="98577"/>
                  </a:lnTo>
                  <a:lnTo>
                    <a:pt x="2222" y="1131608"/>
                  </a:lnTo>
                  <a:lnTo>
                    <a:pt x="0" y="1169898"/>
                  </a:lnTo>
                  <a:lnTo>
                    <a:pt x="12992" y="1201254"/>
                  </a:lnTo>
                  <a:lnTo>
                    <a:pt x="38811" y="1222438"/>
                  </a:lnTo>
                  <a:lnTo>
                    <a:pt x="75057" y="1230210"/>
                  </a:lnTo>
                  <a:lnTo>
                    <a:pt x="1195641" y="1230210"/>
                  </a:lnTo>
                  <a:lnTo>
                    <a:pt x="1235951" y="1222438"/>
                  </a:lnTo>
                  <a:lnTo>
                    <a:pt x="1272832" y="1201254"/>
                  </a:lnTo>
                  <a:lnTo>
                    <a:pt x="1302207" y="1169898"/>
                  </a:lnTo>
                  <a:lnTo>
                    <a:pt x="1319999" y="1131608"/>
                  </a:lnTo>
                  <a:lnTo>
                    <a:pt x="1590103" y="98590"/>
                  </a:lnTo>
                  <a:lnTo>
                    <a:pt x="1592326" y="60325"/>
                  </a:lnTo>
                  <a:close/>
                </a:path>
              </a:pathLst>
            </a:custGeom>
            <a:solidFill>
              <a:srgbClr val="EDEEEF"/>
            </a:solidFill>
          </p:spPr>
          <p:txBody>
            <a:bodyPr wrap="square" lIns="0" tIns="0" rIns="0" bIns="0" rtlCol="0"/>
            <a:lstStyle/>
            <a:p>
              <a:endParaRPr sz="1539"/>
            </a:p>
          </p:txBody>
        </p:sp>
        <p:sp>
          <p:nvSpPr>
            <p:cNvPr id="54" name="object 54"/>
            <p:cNvSpPr/>
            <p:nvPr/>
          </p:nvSpPr>
          <p:spPr>
            <a:xfrm>
              <a:off x="2694592" y="1691081"/>
              <a:ext cx="1592580" cy="1230630"/>
            </a:xfrm>
            <a:custGeom>
              <a:avLst/>
              <a:gdLst/>
              <a:ahLst/>
              <a:cxnLst/>
              <a:rect l="l" t="t" r="r" b="b"/>
              <a:pathLst>
                <a:path w="1592579" h="1230630">
                  <a:moveTo>
                    <a:pt x="1517273" y="0"/>
                  </a:moveTo>
                  <a:lnTo>
                    <a:pt x="396701" y="0"/>
                  </a:lnTo>
                  <a:lnTo>
                    <a:pt x="356383" y="7780"/>
                  </a:lnTo>
                  <a:lnTo>
                    <a:pt x="319495" y="28965"/>
                  </a:lnTo>
                  <a:lnTo>
                    <a:pt x="290116" y="60318"/>
                  </a:lnTo>
                  <a:lnTo>
                    <a:pt x="272330" y="98602"/>
                  </a:lnTo>
                  <a:lnTo>
                    <a:pt x="2226" y="1131608"/>
                  </a:lnTo>
                  <a:lnTo>
                    <a:pt x="0" y="1169892"/>
                  </a:lnTo>
                  <a:lnTo>
                    <a:pt x="12986" y="1201245"/>
                  </a:lnTo>
                  <a:lnTo>
                    <a:pt x="38799" y="1222430"/>
                  </a:lnTo>
                  <a:lnTo>
                    <a:pt x="75048" y="1230210"/>
                  </a:lnTo>
                  <a:lnTo>
                    <a:pt x="1195620" y="1230210"/>
                  </a:lnTo>
                  <a:lnTo>
                    <a:pt x="1235938" y="1222430"/>
                  </a:lnTo>
                  <a:lnTo>
                    <a:pt x="1272826" y="1201245"/>
                  </a:lnTo>
                  <a:lnTo>
                    <a:pt x="1302205" y="1169892"/>
                  </a:lnTo>
                  <a:lnTo>
                    <a:pt x="1319991" y="1131608"/>
                  </a:lnTo>
                  <a:lnTo>
                    <a:pt x="1590082" y="98602"/>
                  </a:lnTo>
                  <a:lnTo>
                    <a:pt x="1592316" y="60318"/>
                  </a:lnTo>
                  <a:lnTo>
                    <a:pt x="1579333" y="28965"/>
                  </a:lnTo>
                  <a:lnTo>
                    <a:pt x="1553522" y="7780"/>
                  </a:lnTo>
                  <a:lnTo>
                    <a:pt x="1517273" y="0"/>
                  </a:lnTo>
                  <a:close/>
                </a:path>
              </a:pathLst>
            </a:custGeom>
            <a:ln w="54000">
              <a:solidFill>
                <a:srgbClr val="D2D2D4"/>
              </a:solidFill>
            </a:ln>
          </p:spPr>
          <p:txBody>
            <a:bodyPr wrap="square" lIns="0" tIns="0" rIns="0" bIns="0" rtlCol="0"/>
            <a:lstStyle/>
            <a:p>
              <a:endParaRPr sz="1539"/>
            </a:p>
          </p:txBody>
        </p:sp>
        <p:sp>
          <p:nvSpPr>
            <p:cNvPr id="55" name="object 55"/>
            <p:cNvSpPr/>
            <p:nvPr/>
          </p:nvSpPr>
          <p:spPr>
            <a:xfrm>
              <a:off x="1043471" y="1691081"/>
              <a:ext cx="1592580" cy="1230630"/>
            </a:xfrm>
            <a:custGeom>
              <a:avLst/>
              <a:gdLst/>
              <a:ahLst/>
              <a:cxnLst/>
              <a:rect l="l" t="t" r="r" b="b"/>
              <a:pathLst>
                <a:path w="1592580" h="1230630">
                  <a:moveTo>
                    <a:pt x="1517267" y="0"/>
                  </a:moveTo>
                  <a:lnTo>
                    <a:pt x="396708" y="0"/>
                  </a:lnTo>
                  <a:lnTo>
                    <a:pt x="356383" y="7780"/>
                  </a:lnTo>
                  <a:lnTo>
                    <a:pt x="319491" y="28962"/>
                  </a:lnTo>
                  <a:lnTo>
                    <a:pt x="290111" y="60307"/>
                  </a:lnTo>
                  <a:lnTo>
                    <a:pt x="272324" y="98577"/>
                  </a:lnTo>
                  <a:lnTo>
                    <a:pt x="2234" y="1131608"/>
                  </a:lnTo>
                  <a:lnTo>
                    <a:pt x="0" y="1169892"/>
                  </a:lnTo>
                  <a:lnTo>
                    <a:pt x="12984" y="1201245"/>
                  </a:lnTo>
                  <a:lnTo>
                    <a:pt x="38799" y="1222430"/>
                  </a:lnTo>
                  <a:lnTo>
                    <a:pt x="75055" y="1230210"/>
                  </a:lnTo>
                  <a:lnTo>
                    <a:pt x="1195614" y="1230210"/>
                  </a:lnTo>
                  <a:lnTo>
                    <a:pt x="1235932" y="1222430"/>
                  </a:lnTo>
                  <a:lnTo>
                    <a:pt x="1272822" y="1201245"/>
                  </a:lnTo>
                  <a:lnTo>
                    <a:pt x="1302205" y="1169892"/>
                  </a:lnTo>
                  <a:lnTo>
                    <a:pt x="1319998" y="1131608"/>
                  </a:lnTo>
                  <a:lnTo>
                    <a:pt x="1590089" y="98577"/>
                  </a:lnTo>
                  <a:lnTo>
                    <a:pt x="1592320" y="60307"/>
                  </a:lnTo>
                  <a:lnTo>
                    <a:pt x="1579329" y="28962"/>
                  </a:lnTo>
                  <a:lnTo>
                    <a:pt x="1553513" y="7780"/>
                  </a:lnTo>
                  <a:lnTo>
                    <a:pt x="1517267" y="0"/>
                  </a:lnTo>
                  <a:close/>
                </a:path>
              </a:pathLst>
            </a:custGeom>
            <a:solidFill>
              <a:srgbClr val="EDEEEF"/>
            </a:solidFill>
          </p:spPr>
          <p:txBody>
            <a:bodyPr wrap="square" lIns="0" tIns="0" rIns="0" bIns="0" rtlCol="0"/>
            <a:lstStyle/>
            <a:p>
              <a:endParaRPr sz="1539"/>
            </a:p>
          </p:txBody>
        </p:sp>
        <p:sp>
          <p:nvSpPr>
            <p:cNvPr id="56" name="object 56"/>
            <p:cNvSpPr/>
            <p:nvPr/>
          </p:nvSpPr>
          <p:spPr>
            <a:xfrm>
              <a:off x="1043465" y="1691081"/>
              <a:ext cx="1592580" cy="1230630"/>
            </a:xfrm>
            <a:custGeom>
              <a:avLst/>
              <a:gdLst/>
              <a:ahLst/>
              <a:cxnLst/>
              <a:rect l="l" t="t" r="r" b="b"/>
              <a:pathLst>
                <a:path w="1592580" h="1230630">
                  <a:moveTo>
                    <a:pt x="1517273" y="0"/>
                  </a:moveTo>
                  <a:lnTo>
                    <a:pt x="396701" y="0"/>
                  </a:lnTo>
                  <a:lnTo>
                    <a:pt x="356383" y="7780"/>
                  </a:lnTo>
                  <a:lnTo>
                    <a:pt x="319495" y="28965"/>
                  </a:lnTo>
                  <a:lnTo>
                    <a:pt x="290116" y="60318"/>
                  </a:lnTo>
                  <a:lnTo>
                    <a:pt x="272330" y="98602"/>
                  </a:lnTo>
                  <a:lnTo>
                    <a:pt x="2226" y="1131608"/>
                  </a:lnTo>
                  <a:lnTo>
                    <a:pt x="0" y="1169892"/>
                  </a:lnTo>
                  <a:lnTo>
                    <a:pt x="12986" y="1201245"/>
                  </a:lnTo>
                  <a:lnTo>
                    <a:pt x="38799" y="1222430"/>
                  </a:lnTo>
                  <a:lnTo>
                    <a:pt x="75048" y="1230210"/>
                  </a:lnTo>
                  <a:lnTo>
                    <a:pt x="1195620" y="1230210"/>
                  </a:lnTo>
                  <a:lnTo>
                    <a:pt x="1235938" y="1222430"/>
                  </a:lnTo>
                  <a:lnTo>
                    <a:pt x="1272826" y="1201245"/>
                  </a:lnTo>
                  <a:lnTo>
                    <a:pt x="1302205" y="1169892"/>
                  </a:lnTo>
                  <a:lnTo>
                    <a:pt x="1319991" y="1131608"/>
                  </a:lnTo>
                  <a:lnTo>
                    <a:pt x="1590095" y="98602"/>
                  </a:lnTo>
                  <a:lnTo>
                    <a:pt x="1592323" y="60318"/>
                  </a:lnTo>
                  <a:lnTo>
                    <a:pt x="1579339" y="28965"/>
                  </a:lnTo>
                  <a:lnTo>
                    <a:pt x="1553528" y="7780"/>
                  </a:lnTo>
                  <a:lnTo>
                    <a:pt x="1517273" y="0"/>
                  </a:lnTo>
                  <a:close/>
                </a:path>
              </a:pathLst>
            </a:custGeom>
            <a:ln w="54000">
              <a:solidFill>
                <a:srgbClr val="D2D2D4"/>
              </a:solidFill>
            </a:ln>
          </p:spPr>
          <p:txBody>
            <a:bodyPr wrap="square" lIns="0" tIns="0" rIns="0" bIns="0" rtlCol="0"/>
            <a:lstStyle/>
            <a:p>
              <a:endParaRPr sz="1539"/>
            </a:p>
          </p:txBody>
        </p:sp>
        <p:sp>
          <p:nvSpPr>
            <p:cNvPr id="57" name="object 57"/>
            <p:cNvSpPr/>
            <p:nvPr/>
          </p:nvSpPr>
          <p:spPr>
            <a:xfrm>
              <a:off x="409536" y="3076892"/>
              <a:ext cx="3671570" cy="1541780"/>
            </a:xfrm>
            <a:custGeom>
              <a:avLst/>
              <a:gdLst/>
              <a:ahLst/>
              <a:cxnLst/>
              <a:rect l="l" t="t" r="r" b="b"/>
              <a:pathLst>
                <a:path w="3671570" h="1541779">
                  <a:moveTo>
                    <a:pt x="2054148" y="0"/>
                  </a:moveTo>
                  <a:lnTo>
                    <a:pt x="403021" y="0"/>
                  </a:lnTo>
                  <a:lnTo>
                    <a:pt x="0" y="1541411"/>
                  </a:lnTo>
                  <a:lnTo>
                    <a:pt x="1503222" y="1541411"/>
                  </a:lnTo>
                  <a:lnTo>
                    <a:pt x="1551813" y="1533842"/>
                  </a:lnTo>
                  <a:lnTo>
                    <a:pt x="1597901" y="1512785"/>
                  </a:lnTo>
                  <a:lnTo>
                    <a:pt x="1638350" y="1480718"/>
                  </a:lnTo>
                  <a:lnTo>
                    <a:pt x="1670024" y="1440129"/>
                  </a:lnTo>
                  <a:lnTo>
                    <a:pt x="1689785" y="1393507"/>
                  </a:lnTo>
                  <a:lnTo>
                    <a:pt x="2054148" y="0"/>
                  </a:lnTo>
                  <a:close/>
                </a:path>
                <a:path w="3671570" h="1541779">
                  <a:moveTo>
                    <a:pt x="3671201" y="101282"/>
                  </a:moveTo>
                  <a:lnTo>
                    <a:pt x="3660749" y="60706"/>
                  </a:lnTo>
                  <a:lnTo>
                    <a:pt x="3637064" y="28638"/>
                  </a:lnTo>
                  <a:lnTo>
                    <a:pt x="3601986" y="7581"/>
                  </a:lnTo>
                  <a:lnTo>
                    <a:pt x="3557359" y="0"/>
                  </a:lnTo>
                  <a:lnTo>
                    <a:pt x="2054148" y="0"/>
                  </a:lnTo>
                  <a:lnTo>
                    <a:pt x="1689798" y="1393507"/>
                  </a:lnTo>
                  <a:lnTo>
                    <a:pt x="1685175" y="1440129"/>
                  </a:lnTo>
                  <a:lnTo>
                    <a:pt x="1695615" y="1480718"/>
                  </a:lnTo>
                  <a:lnTo>
                    <a:pt x="1719300" y="1512785"/>
                  </a:lnTo>
                  <a:lnTo>
                    <a:pt x="1754390" y="1533842"/>
                  </a:lnTo>
                  <a:lnTo>
                    <a:pt x="1799031" y="1541411"/>
                  </a:lnTo>
                  <a:lnTo>
                    <a:pt x="3154349" y="1541411"/>
                  </a:lnTo>
                  <a:lnTo>
                    <a:pt x="3202940" y="1533842"/>
                  </a:lnTo>
                  <a:lnTo>
                    <a:pt x="3249028" y="1512785"/>
                  </a:lnTo>
                  <a:lnTo>
                    <a:pt x="3289477" y="1480718"/>
                  </a:lnTo>
                  <a:lnTo>
                    <a:pt x="3321151" y="1440129"/>
                  </a:lnTo>
                  <a:lnTo>
                    <a:pt x="3340925" y="1393507"/>
                  </a:lnTo>
                  <a:lnTo>
                    <a:pt x="3666591" y="147904"/>
                  </a:lnTo>
                  <a:lnTo>
                    <a:pt x="3671201" y="101282"/>
                  </a:lnTo>
                  <a:close/>
                </a:path>
              </a:pathLst>
            </a:custGeom>
            <a:solidFill>
              <a:srgbClr val="F58534"/>
            </a:solidFill>
          </p:spPr>
          <p:txBody>
            <a:bodyPr wrap="square" lIns="0" tIns="0" rIns="0" bIns="0" rtlCol="0"/>
            <a:lstStyle/>
            <a:p>
              <a:endParaRPr sz="1539"/>
            </a:p>
          </p:txBody>
        </p:sp>
        <p:sp>
          <p:nvSpPr>
            <p:cNvPr id="58" name="object 58"/>
            <p:cNvSpPr/>
            <p:nvPr/>
          </p:nvSpPr>
          <p:spPr>
            <a:xfrm>
              <a:off x="2094713" y="3076892"/>
              <a:ext cx="1986280" cy="1541780"/>
            </a:xfrm>
            <a:custGeom>
              <a:avLst/>
              <a:gdLst/>
              <a:ahLst/>
              <a:cxnLst/>
              <a:rect l="l" t="t" r="r" b="b"/>
              <a:pathLst>
                <a:path w="1986279" h="1541779">
                  <a:moveTo>
                    <a:pt x="1872182" y="0"/>
                  </a:moveTo>
                  <a:lnTo>
                    <a:pt x="368972" y="0"/>
                  </a:lnTo>
                  <a:lnTo>
                    <a:pt x="4622" y="1393507"/>
                  </a:lnTo>
                  <a:lnTo>
                    <a:pt x="0" y="1440125"/>
                  </a:lnTo>
                  <a:lnTo>
                    <a:pt x="10450" y="1480710"/>
                  </a:lnTo>
                  <a:lnTo>
                    <a:pt x="34134" y="1512776"/>
                  </a:lnTo>
                  <a:lnTo>
                    <a:pt x="69215" y="1533838"/>
                  </a:lnTo>
                  <a:lnTo>
                    <a:pt x="113854" y="1541411"/>
                  </a:lnTo>
                  <a:lnTo>
                    <a:pt x="1469173" y="1541411"/>
                  </a:lnTo>
                  <a:lnTo>
                    <a:pt x="1517766" y="1533838"/>
                  </a:lnTo>
                  <a:lnTo>
                    <a:pt x="1563856" y="1512776"/>
                  </a:lnTo>
                  <a:lnTo>
                    <a:pt x="1604308" y="1480710"/>
                  </a:lnTo>
                  <a:lnTo>
                    <a:pt x="1635984" y="1440125"/>
                  </a:lnTo>
                  <a:lnTo>
                    <a:pt x="1655749" y="1393507"/>
                  </a:lnTo>
                  <a:lnTo>
                    <a:pt x="1981415" y="147904"/>
                  </a:lnTo>
                  <a:lnTo>
                    <a:pt x="1986032" y="101281"/>
                  </a:lnTo>
                  <a:lnTo>
                    <a:pt x="1975582" y="60696"/>
                  </a:lnTo>
                  <a:lnTo>
                    <a:pt x="1951899" y="28631"/>
                  </a:lnTo>
                  <a:lnTo>
                    <a:pt x="1916820" y="7571"/>
                  </a:lnTo>
                  <a:lnTo>
                    <a:pt x="1872182" y="0"/>
                  </a:lnTo>
                  <a:close/>
                </a:path>
              </a:pathLst>
            </a:custGeom>
            <a:ln w="7200">
              <a:solidFill>
                <a:srgbClr val="F58534"/>
              </a:solidFill>
            </a:ln>
          </p:spPr>
          <p:txBody>
            <a:bodyPr wrap="square" lIns="0" tIns="0" rIns="0" bIns="0" rtlCol="0"/>
            <a:lstStyle/>
            <a:p>
              <a:endParaRPr sz="1539"/>
            </a:p>
          </p:txBody>
        </p:sp>
        <p:sp>
          <p:nvSpPr>
            <p:cNvPr id="59" name="object 59"/>
            <p:cNvSpPr/>
            <p:nvPr/>
          </p:nvSpPr>
          <p:spPr>
            <a:xfrm>
              <a:off x="2274722" y="3232493"/>
              <a:ext cx="1592580" cy="1230630"/>
            </a:xfrm>
            <a:custGeom>
              <a:avLst/>
              <a:gdLst/>
              <a:ahLst/>
              <a:cxnLst/>
              <a:rect l="l" t="t" r="r" b="b"/>
              <a:pathLst>
                <a:path w="1592579" h="1230629">
                  <a:moveTo>
                    <a:pt x="1592326" y="60325"/>
                  </a:moveTo>
                  <a:lnTo>
                    <a:pt x="1579333" y="28968"/>
                  </a:lnTo>
                  <a:lnTo>
                    <a:pt x="1553502" y="7785"/>
                  </a:lnTo>
                  <a:lnTo>
                    <a:pt x="1517256" y="0"/>
                  </a:lnTo>
                  <a:lnTo>
                    <a:pt x="396709" y="0"/>
                  </a:lnTo>
                  <a:lnTo>
                    <a:pt x="356374" y="7785"/>
                  </a:lnTo>
                  <a:lnTo>
                    <a:pt x="319481" y="28968"/>
                  </a:lnTo>
                  <a:lnTo>
                    <a:pt x="290106" y="60325"/>
                  </a:lnTo>
                  <a:lnTo>
                    <a:pt x="272326" y="98602"/>
                  </a:lnTo>
                  <a:lnTo>
                    <a:pt x="2235" y="1131608"/>
                  </a:lnTo>
                  <a:lnTo>
                    <a:pt x="0" y="1169898"/>
                  </a:lnTo>
                  <a:lnTo>
                    <a:pt x="12979" y="1201242"/>
                  </a:lnTo>
                  <a:lnTo>
                    <a:pt x="38798" y="1222425"/>
                  </a:lnTo>
                  <a:lnTo>
                    <a:pt x="75057" y="1230198"/>
                  </a:lnTo>
                  <a:lnTo>
                    <a:pt x="1195616" y="1230198"/>
                  </a:lnTo>
                  <a:lnTo>
                    <a:pt x="1235925" y="1222425"/>
                  </a:lnTo>
                  <a:lnTo>
                    <a:pt x="1272819" y="1201242"/>
                  </a:lnTo>
                  <a:lnTo>
                    <a:pt x="1302194" y="1169898"/>
                  </a:lnTo>
                  <a:lnTo>
                    <a:pt x="1319999" y="1131620"/>
                  </a:lnTo>
                  <a:lnTo>
                    <a:pt x="1590090" y="98602"/>
                  </a:lnTo>
                  <a:lnTo>
                    <a:pt x="1592326" y="60325"/>
                  </a:lnTo>
                  <a:close/>
                </a:path>
              </a:pathLst>
            </a:custGeom>
            <a:solidFill>
              <a:srgbClr val="EDEEEF"/>
            </a:solidFill>
          </p:spPr>
          <p:txBody>
            <a:bodyPr wrap="square" lIns="0" tIns="0" rIns="0" bIns="0" rtlCol="0"/>
            <a:lstStyle/>
            <a:p>
              <a:endParaRPr sz="1539"/>
            </a:p>
          </p:txBody>
        </p:sp>
        <p:sp>
          <p:nvSpPr>
            <p:cNvPr id="60" name="object 60"/>
            <p:cNvSpPr/>
            <p:nvPr/>
          </p:nvSpPr>
          <p:spPr>
            <a:xfrm>
              <a:off x="2274712" y="3232493"/>
              <a:ext cx="1592580" cy="1230630"/>
            </a:xfrm>
            <a:custGeom>
              <a:avLst/>
              <a:gdLst/>
              <a:ahLst/>
              <a:cxnLst/>
              <a:rect l="l" t="t" r="r" b="b"/>
              <a:pathLst>
                <a:path w="1592579" h="1230629">
                  <a:moveTo>
                    <a:pt x="1517266" y="0"/>
                  </a:moveTo>
                  <a:lnTo>
                    <a:pt x="396694" y="0"/>
                  </a:lnTo>
                  <a:lnTo>
                    <a:pt x="356384" y="7780"/>
                  </a:lnTo>
                  <a:lnTo>
                    <a:pt x="319499" y="28963"/>
                  </a:lnTo>
                  <a:lnTo>
                    <a:pt x="290122" y="60312"/>
                  </a:lnTo>
                  <a:lnTo>
                    <a:pt x="272336" y="98590"/>
                  </a:lnTo>
                  <a:lnTo>
                    <a:pt x="2232" y="1131620"/>
                  </a:lnTo>
                  <a:lnTo>
                    <a:pt x="0" y="1169894"/>
                  </a:lnTo>
                  <a:lnTo>
                    <a:pt x="12986" y="1201234"/>
                  </a:lnTo>
                  <a:lnTo>
                    <a:pt x="38797" y="1222408"/>
                  </a:lnTo>
                  <a:lnTo>
                    <a:pt x="75041" y="1230185"/>
                  </a:lnTo>
                  <a:lnTo>
                    <a:pt x="1195613" y="1230185"/>
                  </a:lnTo>
                  <a:lnTo>
                    <a:pt x="1235933" y="1222408"/>
                  </a:lnTo>
                  <a:lnTo>
                    <a:pt x="1272826" y="1201234"/>
                  </a:lnTo>
                  <a:lnTo>
                    <a:pt x="1302208" y="1169894"/>
                  </a:lnTo>
                  <a:lnTo>
                    <a:pt x="1319997" y="1131620"/>
                  </a:lnTo>
                  <a:lnTo>
                    <a:pt x="1590100" y="98590"/>
                  </a:lnTo>
                  <a:lnTo>
                    <a:pt x="1592327" y="60312"/>
                  </a:lnTo>
                  <a:lnTo>
                    <a:pt x="1579339" y="28963"/>
                  </a:lnTo>
                  <a:lnTo>
                    <a:pt x="1553522" y="7780"/>
                  </a:lnTo>
                  <a:lnTo>
                    <a:pt x="1517266" y="0"/>
                  </a:lnTo>
                  <a:close/>
                </a:path>
              </a:pathLst>
            </a:custGeom>
            <a:ln w="54000">
              <a:solidFill>
                <a:srgbClr val="D2D2D4"/>
              </a:solidFill>
            </a:ln>
          </p:spPr>
          <p:txBody>
            <a:bodyPr wrap="square" lIns="0" tIns="0" rIns="0" bIns="0" rtlCol="0"/>
            <a:lstStyle/>
            <a:p>
              <a:endParaRPr sz="1539"/>
            </a:p>
          </p:txBody>
        </p:sp>
        <p:sp>
          <p:nvSpPr>
            <p:cNvPr id="61" name="object 61"/>
            <p:cNvSpPr/>
            <p:nvPr/>
          </p:nvSpPr>
          <p:spPr>
            <a:xfrm>
              <a:off x="640448" y="3232493"/>
              <a:ext cx="1592580" cy="1230630"/>
            </a:xfrm>
            <a:custGeom>
              <a:avLst/>
              <a:gdLst/>
              <a:ahLst/>
              <a:cxnLst/>
              <a:rect l="l" t="t" r="r" b="b"/>
              <a:pathLst>
                <a:path w="1592580" h="1230629">
                  <a:moveTo>
                    <a:pt x="1592326" y="60325"/>
                  </a:moveTo>
                  <a:lnTo>
                    <a:pt x="1579333" y="28968"/>
                  </a:lnTo>
                  <a:lnTo>
                    <a:pt x="1553514" y="7785"/>
                  </a:lnTo>
                  <a:lnTo>
                    <a:pt x="1517269" y="0"/>
                  </a:lnTo>
                  <a:lnTo>
                    <a:pt x="396722" y="0"/>
                  </a:lnTo>
                  <a:lnTo>
                    <a:pt x="356387" y="7785"/>
                  </a:lnTo>
                  <a:lnTo>
                    <a:pt x="319493" y="28968"/>
                  </a:lnTo>
                  <a:lnTo>
                    <a:pt x="290118" y="60325"/>
                  </a:lnTo>
                  <a:lnTo>
                    <a:pt x="272326" y="98602"/>
                  </a:lnTo>
                  <a:lnTo>
                    <a:pt x="2222" y="1131608"/>
                  </a:lnTo>
                  <a:lnTo>
                    <a:pt x="0" y="1169898"/>
                  </a:lnTo>
                  <a:lnTo>
                    <a:pt x="12979" y="1201242"/>
                  </a:lnTo>
                  <a:lnTo>
                    <a:pt x="38798" y="1222425"/>
                  </a:lnTo>
                  <a:lnTo>
                    <a:pt x="75044" y="1230198"/>
                  </a:lnTo>
                  <a:lnTo>
                    <a:pt x="1195616" y="1230198"/>
                  </a:lnTo>
                  <a:lnTo>
                    <a:pt x="1235938" y="1222425"/>
                  </a:lnTo>
                  <a:lnTo>
                    <a:pt x="1272819" y="1201242"/>
                  </a:lnTo>
                  <a:lnTo>
                    <a:pt x="1302207" y="1169898"/>
                  </a:lnTo>
                  <a:lnTo>
                    <a:pt x="1319999" y="1131620"/>
                  </a:lnTo>
                  <a:lnTo>
                    <a:pt x="1590090" y="98602"/>
                  </a:lnTo>
                  <a:lnTo>
                    <a:pt x="1592326" y="60325"/>
                  </a:lnTo>
                  <a:close/>
                </a:path>
              </a:pathLst>
            </a:custGeom>
            <a:solidFill>
              <a:srgbClr val="EDEEEF"/>
            </a:solidFill>
          </p:spPr>
          <p:txBody>
            <a:bodyPr wrap="square" lIns="0" tIns="0" rIns="0" bIns="0" rtlCol="0"/>
            <a:lstStyle/>
            <a:p>
              <a:endParaRPr sz="1539"/>
            </a:p>
          </p:txBody>
        </p:sp>
        <p:sp>
          <p:nvSpPr>
            <p:cNvPr id="62" name="object 62"/>
            <p:cNvSpPr/>
            <p:nvPr/>
          </p:nvSpPr>
          <p:spPr>
            <a:xfrm>
              <a:off x="640443" y="3232493"/>
              <a:ext cx="1592580" cy="1230630"/>
            </a:xfrm>
            <a:custGeom>
              <a:avLst/>
              <a:gdLst/>
              <a:ahLst/>
              <a:cxnLst/>
              <a:rect l="l" t="t" r="r" b="b"/>
              <a:pathLst>
                <a:path w="1592580" h="1230629">
                  <a:moveTo>
                    <a:pt x="1517273" y="0"/>
                  </a:moveTo>
                  <a:lnTo>
                    <a:pt x="396701" y="0"/>
                  </a:lnTo>
                  <a:lnTo>
                    <a:pt x="356383" y="7780"/>
                  </a:lnTo>
                  <a:lnTo>
                    <a:pt x="319495" y="28963"/>
                  </a:lnTo>
                  <a:lnTo>
                    <a:pt x="290116" y="60312"/>
                  </a:lnTo>
                  <a:lnTo>
                    <a:pt x="272330" y="98590"/>
                  </a:lnTo>
                  <a:lnTo>
                    <a:pt x="2226" y="1131620"/>
                  </a:lnTo>
                  <a:lnTo>
                    <a:pt x="0" y="1169894"/>
                  </a:lnTo>
                  <a:lnTo>
                    <a:pt x="12986" y="1201234"/>
                  </a:lnTo>
                  <a:lnTo>
                    <a:pt x="38799" y="1222408"/>
                  </a:lnTo>
                  <a:lnTo>
                    <a:pt x="75048" y="1230185"/>
                  </a:lnTo>
                  <a:lnTo>
                    <a:pt x="1195620" y="1230185"/>
                  </a:lnTo>
                  <a:lnTo>
                    <a:pt x="1235938" y="1222408"/>
                  </a:lnTo>
                  <a:lnTo>
                    <a:pt x="1272828" y="1201234"/>
                  </a:lnTo>
                  <a:lnTo>
                    <a:pt x="1302210" y="1169894"/>
                  </a:lnTo>
                  <a:lnTo>
                    <a:pt x="1320004" y="1131620"/>
                  </a:lnTo>
                  <a:lnTo>
                    <a:pt x="1590095" y="98590"/>
                  </a:lnTo>
                  <a:lnTo>
                    <a:pt x="1592329" y="60312"/>
                  </a:lnTo>
                  <a:lnTo>
                    <a:pt x="1579344" y="28963"/>
                  </a:lnTo>
                  <a:lnTo>
                    <a:pt x="1553529" y="7780"/>
                  </a:lnTo>
                  <a:lnTo>
                    <a:pt x="1517273" y="0"/>
                  </a:lnTo>
                  <a:close/>
                </a:path>
              </a:pathLst>
            </a:custGeom>
            <a:ln w="54000">
              <a:solidFill>
                <a:srgbClr val="D2D2D4"/>
              </a:solidFill>
            </a:ln>
          </p:spPr>
          <p:txBody>
            <a:bodyPr wrap="square" lIns="0" tIns="0" rIns="0" bIns="0" rtlCol="0"/>
            <a:lstStyle/>
            <a:p>
              <a:endParaRPr sz="1539"/>
            </a:p>
          </p:txBody>
        </p:sp>
        <p:sp>
          <p:nvSpPr>
            <p:cNvPr id="63" name="object 63"/>
            <p:cNvSpPr/>
            <p:nvPr/>
          </p:nvSpPr>
          <p:spPr>
            <a:xfrm>
              <a:off x="6517" y="4618291"/>
              <a:ext cx="2020570" cy="1541780"/>
            </a:xfrm>
            <a:custGeom>
              <a:avLst/>
              <a:gdLst/>
              <a:ahLst/>
              <a:cxnLst/>
              <a:rect l="l" t="t" r="r" b="b"/>
              <a:pathLst>
                <a:path w="2020570" h="1541779">
                  <a:moveTo>
                    <a:pt x="1906244" y="0"/>
                  </a:moveTo>
                  <a:lnTo>
                    <a:pt x="403021" y="0"/>
                  </a:lnTo>
                  <a:lnTo>
                    <a:pt x="0" y="1541411"/>
                  </a:lnTo>
                  <a:lnTo>
                    <a:pt x="1503222" y="1541411"/>
                  </a:lnTo>
                  <a:lnTo>
                    <a:pt x="1551820" y="1533839"/>
                  </a:lnTo>
                  <a:lnTo>
                    <a:pt x="1597911" y="1512780"/>
                  </a:lnTo>
                  <a:lnTo>
                    <a:pt x="1638361" y="1480715"/>
                  </a:lnTo>
                  <a:lnTo>
                    <a:pt x="1670034" y="1440130"/>
                  </a:lnTo>
                  <a:lnTo>
                    <a:pt x="1689798" y="1393507"/>
                  </a:lnTo>
                  <a:lnTo>
                    <a:pt x="2015477" y="147891"/>
                  </a:lnTo>
                  <a:lnTo>
                    <a:pt x="2020089" y="101274"/>
                  </a:lnTo>
                  <a:lnTo>
                    <a:pt x="2009638" y="60693"/>
                  </a:lnTo>
                  <a:lnTo>
                    <a:pt x="1985957" y="28630"/>
                  </a:lnTo>
                  <a:lnTo>
                    <a:pt x="1950881" y="7571"/>
                  </a:lnTo>
                  <a:lnTo>
                    <a:pt x="1906244" y="0"/>
                  </a:lnTo>
                  <a:close/>
                </a:path>
              </a:pathLst>
            </a:custGeom>
            <a:solidFill>
              <a:srgbClr val="F58534"/>
            </a:solidFill>
          </p:spPr>
          <p:txBody>
            <a:bodyPr wrap="square" lIns="0" tIns="0" rIns="0" bIns="0" rtlCol="0"/>
            <a:lstStyle/>
            <a:p>
              <a:endParaRPr sz="1539"/>
            </a:p>
          </p:txBody>
        </p:sp>
        <p:sp>
          <p:nvSpPr>
            <p:cNvPr id="64" name="object 64"/>
            <p:cNvSpPr/>
            <p:nvPr/>
          </p:nvSpPr>
          <p:spPr>
            <a:xfrm>
              <a:off x="6517" y="4618291"/>
              <a:ext cx="2020570" cy="1541780"/>
            </a:xfrm>
            <a:custGeom>
              <a:avLst/>
              <a:gdLst/>
              <a:ahLst/>
              <a:cxnLst/>
              <a:rect l="l" t="t" r="r" b="b"/>
              <a:pathLst>
                <a:path w="2020570" h="1541779">
                  <a:moveTo>
                    <a:pt x="0" y="1541411"/>
                  </a:moveTo>
                  <a:lnTo>
                    <a:pt x="1503222" y="1541411"/>
                  </a:lnTo>
                  <a:lnTo>
                    <a:pt x="1551820" y="1533839"/>
                  </a:lnTo>
                  <a:lnTo>
                    <a:pt x="1597911" y="1512780"/>
                  </a:lnTo>
                  <a:lnTo>
                    <a:pt x="1638361" y="1480715"/>
                  </a:lnTo>
                  <a:lnTo>
                    <a:pt x="1670034" y="1440130"/>
                  </a:lnTo>
                  <a:lnTo>
                    <a:pt x="1689798" y="1393507"/>
                  </a:lnTo>
                  <a:lnTo>
                    <a:pt x="2015477" y="147891"/>
                  </a:lnTo>
                  <a:lnTo>
                    <a:pt x="2020089" y="101274"/>
                  </a:lnTo>
                  <a:lnTo>
                    <a:pt x="2009638" y="60693"/>
                  </a:lnTo>
                  <a:lnTo>
                    <a:pt x="1985957" y="28630"/>
                  </a:lnTo>
                  <a:lnTo>
                    <a:pt x="1950881" y="7571"/>
                  </a:lnTo>
                  <a:lnTo>
                    <a:pt x="1906244" y="0"/>
                  </a:lnTo>
                  <a:lnTo>
                    <a:pt x="403021" y="0"/>
                  </a:lnTo>
                  <a:lnTo>
                    <a:pt x="0" y="1541411"/>
                  </a:lnTo>
                  <a:close/>
                </a:path>
              </a:pathLst>
            </a:custGeom>
            <a:ln w="7200">
              <a:solidFill>
                <a:srgbClr val="F58534"/>
              </a:solidFill>
            </a:ln>
          </p:spPr>
          <p:txBody>
            <a:bodyPr wrap="square" lIns="0" tIns="0" rIns="0" bIns="0" rtlCol="0"/>
            <a:lstStyle/>
            <a:p>
              <a:endParaRPr sz="1539"/>
            </a:p>
          </p:txBody>
        </p:sp>
        <p:sp>
          <p:nvSpPr>
            <p:cNvPr id="65" name="object 65"/>
            <p:cNvSpPr/>
            <p:nvPr/>
          </p:nvSpPr>
          <p:spPr>
            <a:xfrm>
              <a:off x="237426" y="4773891"/>
              <a:ext cx="1592580" cy="1230630"/>
            </a:xfrm>
            <a:custGeom>
              <a:avLst/>
              <a:gdLst/>
              <a:ahLst/>
              <a:cxnLst/>
              <a:rect l="l" t="t" r="r" b="b"/>
              <a:pathLst>
                <a:path w="1592580" h="1230629">
                  <a:moveTo>
                    <a:pt x="1592326" y="60325"/>
                  </a:moveTo>
                  <a:lnTo>
                    <a:pt x="1579333" y="28968"/>
                  </a:lnTo>
                  <a:lnTo>
                    <a:pt x="1553514" y="7785"/>
                  </a:lnTo>
                  <a:lnTo>
                    <a:pt x="1517269" y="0"/>
                  </a:lnTo>
                  <a:lnTo>
                    <a:pt x="396709" y="0"/>
                  </a:lnTo>
                  <a:lnTo>
                    <a:pt x="356387" y="7785"/>
                  </a:lnTo>
                  <a:lnTo>
                    <a:pt x="319493" y="28968"/>
                  </a:lnTo>
                  <a:lnTo>
                    <a:pt x="290118" y="60325"/>
                  </a:lnTo>
                  <a:lnTo>
                    <a:pt x="272326" y="98615"/>
                  </a:lnTo>
                  <a:lnTo>
                    <a:pt x="2235" y="1131608"/>
                  </a:lnTo>
                  <a:lnTo>
                    <a:pt x="0" y="1169898"/>
                  </a:lnTo>
                  <a:lnTo>
                    <a:pt x="12992" y="1201254"/>
                  </a:lnTo>
                  <a:lnTo>
                    <a:pt x="38798" y="1222438"/>
                  </a:lnTo>
                  <a:lnTo>
                    <a:pt x="75057" y="1230210"/>
                  </a:lnTo>
                  <a:lnTo>
                    <a:pt x="1195616" y="1230210"/>
                  </a:lnTo>
                  <a:lnTo>
                    <a:pt x="1235938" y="1222438"/>
                  </a:lnTo>
                  <a:lnTo>
                    <a:pt x="1272819" y="1201254"/>
                  </a:lnTo>
                  <a:lnTo>
                    <a:pt x="1302207" y="1169898"/>
                  </a:lnTo>
                  <a:lnTo>
                    <a:pt x="1319999" y="1131620"/>
                  </a:lnTo>
                  <a:lnTo>
                    <a:pt x="1590090" y="98615"/>
                  </a:lnTo>
                  <a:lnTo>
                    <a:pt x="1592326" y="60325"/>
                  </a:lnTo>
                  <a:close/>
                </a:path>
              </a:pathLst>
            </a:custGeom>
            <a:solidFill>
              <a:srgbClr val="EDEEEF"/>
            </a:solidFill>
          </p:spPr>
          <p:txBody>
            <a:bodyPr wrap="square" lIns="0" tIns="0" rIns="0" bIns="0" rtlCol="0"/>
            <a:lstStyle/>
            <a:p>
              <a:endParaRPr sz="1539"/>
            </a:p>
          </p:txBody>
        </p:sp>
        <p:sp>
          <p:nvSpPr>
            <p:cNvPr id="66" name="object 66"/>
            <p:cNvSpPr/>
            <p:nvPr/>
          </p:nvSpPr>
          <p:spPr>
            <a:xfrm>
              <a:off x="237422" y="4773892"/>
              <a:ext cx="1592580" cy="1230630"/>
            </a:xfrm>
            <a:custGeom>
              <a:avLst/>
              <a:gdLst/>
              <a:ahLst/>
              <a:cxnLst/>
              <a:rect l="l" t="t" r="r" b="b"/>
              <a:pathLst>
                <a:path w="1592580" h="1230629">
                  <a:moveTo>
                    <a:pt x="1517273" y="0"/>
                  </a:moveTo>
                  <a:lnTo>
                    <a:pt x="396701" y="0"/>
                  </a:lnTo>
                  <a:lnTo>
                    <a:pt x="356383" y="7779"/>
                  </a:lnTo>
                  <a:lnTo>
                    <a:pt x="319495" y="28962"/>
                  </a:lnTo>
                  <a:lnTo>
                    <a:pt x="290116" y="60318"/>
                  </a:lnTo>
                  <a:lnTo>
                    <a:pt x="272330" y="98615"/>
                  </a:lnTo>
                  <a:lnTo>
                    <a:pt x="2226" y="1131620"/>
                  </a:lnTo>
                  <a:lnTo>
                    <a:pt x="0" y="1169888"/>
                  </a:lnTo>
                  <a:lnTo>
                    <a:pt x="12986" y="1201229"/>
                  </a:lnTo>
                  <a:lnTo>
                    <a:pt x="38799" y="1222407"/>
                  </a:lnTo>
                  <a:lnTo>
                    <a:pt x="75048" y="1230185"/>
                  </a:lnTo>
                  <a:lnTo>
                    <a:pt x="1195620" y="1230185"/>
                  </a:lnTo>
                  <a:lnTo>
                    <a:pt x="1235938" y="1222407"/>
                  </a:lnTo>
                  <a:lnTo>
                    <a:pt x="1272828" y="1201229"/>
                  </a:lnTo>
                  <a:lnTo>
                    <a:pt x="1302210" y="1169888"/>
                  </a:lnTo>
                  <a:lnTo>
                    <a:pt x="1320004" y="1131620"/>
                  </a:lnTo>
                  <a:lnTo>
                    <a:pt x="1590095" y="98615"/>
                  </a:lnTo>
                  <a:lnTo>
                    <a:pt x="1592322" y="60318"/>
                  </a:lnTo>
                  <a:lnTo>
                    <a:pt x="1579335" y="28962"/>
                  </a:lnTo>
                  <a:lnTo>
                    <a:pt x="1553522" y="7779"/>
                  </a:lnTo>
                  <a:lnTo>
                    <a:pt x="1517273" y="0"/>
                  </a:lnTo>
                  <a:close/>
                </a:path>
              </a:pathLst>
            </a:custGeom>
            <a:ln w="54000">
              <a:solidFill>
                <a:srgbClr val="D2D2D4"/>
              </a:solidFill>
            </a:ln>
          </p:spPr>
          <p:txBody>
            <a:bodyPr wrap="square" lIns="0" tIns="0" rIns="0" bIns="0" rtlCol="0"/>
            <a:lstStyle/>
            <a:p>
              <a:endParaRPr sz="1539"/>
            </a:p>
          </p:txBody>
        </p:sp>
        <p:sp>
          <p:nvSpPr>
            <p:cNvPr id="67" name="object 67"/>
            <p:cNvSpPr/>
            <p:nvPr/>
          </p:nvSpPr>
          <p:spPr>
            <a:xfrm>
              <a:off x="1129179" y="4033266"/>
              <a:ext cx="221656" cy="185267"/>
            </a:xfrm>
            <a:prstGeom prst="rect">
              <a:avLst/>
            </a:prstGeom>
            <a:blipFill>
              <a:blip r:embed="rId3" cstate="print"/>
              <a:stretch>
                <a:fillRect/>
              </a:stretch>
            </a:blipFill>
          </p:spPr>
          <p:txBody>
            <a:bodyPr wrap="square" lIns="0" tIns="0" rIns="0" bIns="0" rtlCol="0"/>
            <a:lstStyle/>
            <a:p>
              <a:endParaRPr sz="1539"/>
            </a:p>
          </p:txBody>
        </p:sp>
        <p:sp>
          <p:nvSpPr>
            <p:cNvPr id="68" name="object 68"/>
            <p:cNvSpPr/>
            <p:nvPr/>
          </p:nvSpPr>
          <p:spPr>
            <a:xfrm>
              <a:off x="1256982" y="3515690"/>
              <a:ext cx="358140" cy="767080"/>
            </a:xfrm>
            <a:custGeom>
              <a:avLst/>
              <a:gdLst/>
              <a:ahLst/>
              <a:cxnLst/>
              <a:rect l="l" t="t" r="r" b="b"/>
              <a:pathLst>
                <a:path w="358140" h="767079">
                  <a:moveTo>
                    <a:pt x="237617" y="521208"/>
                  </a:moveTo>
                  <a:lnTo>
                    <a:pt x="236880" y="514781"/>
                  </a:lnTo>
                  <a:lnTo>
                    <a:pt x="234429" y="507720"/>
                  </a:lnTo>
                  <a:lnTo>
                    <a:pt x="229933" y="502005"/>
                  </a:lnTo>
                  <a:lnTo>
                    <a:pt x="223050" y="499656"/>
                  </a:lnTo>
                  <a:lnTo>
                    <a:pt x="63703" y="499656"/>
                  </a:lnTo>
                  <a:lnTo>
                    <a:pt x="56108" y="502005"/>
                  </a:lnTo>
                  <a:lnTo>
                    <a:pt x="51269" y="507707"/>
                  </a:lnTo>
                  <a:lnTo>
                    <a:pt x="48717" y="514781"/>
                  </a:lnTo>
                  <a:lnTo>
                    <a:pt x="47980" y="521208"/>
                  </a:lnTo>
                  <a:lnTo>
                    <a:pt x="237617" y="521208"/>
                  </a:lnTo>
                  <a:close/>
                </a:path>
                <a:path w="358140" h="767079">
                  <a:moveTo>
                    <a:pt x="357695" y="521220"/>
                  </a:moveTo>
                  <a:lnTo>
                    <a:pt x="270598" y="521220"/>
                  </a:lnTo>
                  <a:lnTo>
                    <a:pt x="270598" y="261010"/>
                  </a:lnTo>
                  <a:lnTo>
                    <a:pt x="255511" y="261010"/>
                  </a:lnTo>
                  <a:lnTo>
                    <a:pt x="255511" y="0"/>
                  </a:lnTo>
                  <a:lnTo>
                    <a:pt x="240398" y="0"/>
                  </a:lnTo>
                  <a:lnTo>
                    <a:pt x="240398" y="369709"/>
                  </a:lnTo>
                  <a:lnTo>
                    <a:pt x="255511" y="369709"/>
                  </a:lnTo>
                  <a:lnTo>
                    <a:pt x="255511" y="521220"/>
                  </a:lnTo>
                  <a:lnTo>
                    <a:pt x="47980" y="521220"/>
                  </a:lnTo>
                  <a:lnTo>
                    <a:pt x="47980" y="536308"/>
                  </a:lnTo>
                  <a:lnTo>
                    <a:pt x="255511" y="536308"/>
                  </a:lnTo>
                  <a:lnTo>
                    <a:pt x="255511" y="625182"/>
                  </a:lnTo>
                  <a:lnTo>
                    <a:pt x="0" y="625182"/>
                  </a:lnTo>
                  <a:lnTo>
                    <a:pt x="0" y="640270"/>
                  </a:lnTo>
                  <a:lnTo>
                    <a:pt x="255511" y="640270"/>
                  </a:lnTo>
                  <a:lnTo>
                    <a:pt x="255511" y="767029"/>
                  </a:lnTo>
                  <a:lnTo>
                    <a:pt x="270598" y="767029"/>
                  </a:lnTo>
                  <a:lnTo>
                    <a:pt x="270598" y="640270"/>
                  </a:lnTo>
                  <a:lnTo>
                    <a:pt x="270598" y="625182"/>
                  </a:lnTo>
                  <a:lnTo>
                    <a:pt x="270598" y="536308"/>
                  </a:lnTo>
                  <a:lnTo>
                    <a:pt x="357695" y="536308"/>
                  </a:lnTo>
                  <a:lnTo>
                    <a:pt x="357695" y="521220"/>
                  </a:lnTo>
                  <a:close/>
                </a:path>
              </a:pathLst>
            </a:custGeom>
            <a:solidFill>
              <a:srgbClr val="315092"/>
            </a:solidFill>
          </p:spPr>
          <p:txBody>
            <a:bodyPr wrap="square" lIns="0" tIns="0" rIns="0" bIns="0" rtlCol="0"/>
            <a:lstStyle/>
            <a:p>
              <a:endParaRPr sz="1539"/>
            </a:p>
          </p:txBody>
        </p:sp>
        <p:sp>
          <p:nvSpPr>
            <p:cNvPr id="69" name="object 69"/>
            <p:cNvSpPr/>
            <p:nvPr/>
          </p:nvSpPr>
          <p:spPr>
            <a:xfrm>
              <a:off x="1448231" y="3387580"/>
              <a:ext cx="64274" cy="134498"/>
            </a:xfrm>
            <a:prstGeom prst="rect">
              <a:avLst/>
            </a:prstGeom>
            <a:blipFill>
              <a:blip r:embed="rId4" cstate="print"/>
              <a:stretch>
                <a:fillRect/>
              </a:stretch>
            </a:blipFill>
          </p:spPr>
          <p:txBody>
            <a:bodyPr wrap="square" lIns="0" tIns="0" rIns="0" bIns="0" rtlCol="0"/>
            <a:lstStyle/>
            <a:p>
              <a:endParaRPr sz="1539"/>
            </a:p>
          </p:txBody>
        </p:sp>
        <p:sp>
          <p:nvSpPr>
            <p:cNvPr id="70" name="object 70"/>
            <p:cNvSpPr/>
            <p:nvPr/>
          </p:nvSpPr>
          <p:spPr>
            <a:xfrm>
              <a:off x="1512493" y="3838333"/>
              <a:ext cx="182880" cy="444500"/>
            </a:xfrm>
            <a:custGeom>
              <a:avLst/>
              <a:gdLst/>
              <a:ahLst/>
              <a:cxnLst/>
              <a:rect l="l" t="t" r="r" b="b"/>
              <a:pathLst>
                <a:path w="182880" h="444500">
                  <a:moveTo>
                    <a:pt x="161632" y="0"/>
                  </a:moveTo>
                  <a:lnTo>
                    <a:pt x="0" y="436587"/>
                  </a:lnTo>
                  <a:lnTo>
                    <a:pt x="0" y="444373"/>
                  </a:lnTo>
                  <a:lnTo>
                    <a:pt x="21247" y="444373"/>
                  </a:lnTo>
                  <a:lnTo>
                    <a:pt x="182854" y="7785"/>
                  </a:lnTo>
                  <a:lnTo>
                    <a:pt x="161632" y="0"/>
                  </a:lnTo>
                  <a:close/>
                </a:path>
              </a:pathLst>
            </a:custGeom>
            <a:solidFill>
              <a:srgbClr val="315092"/>
            </a:solidFill>
          </p:spPr>
          <p:txBody>
            <a:bodyPr wrap="square" lIns="0" tIns="0" rIns="0" bIns="0" rtlCol="0"/>
            <a:lstStyle/>
            <a:p>
              <a:endParaRPr sz="1539"/>
            </a:p>
          </p:txBody>
        </p:sp>
        <p:sp>
          <p:nvSpPr>
            <p:cNvPr id="71" name="object 71"/>
            <p:cNvSpPr/>
            <p:nvPr/>
          </p:nvSpPr>
          <p:spPr>
            <a:xfrm>
              <a:off x="1476082" y="4219067"/>
              <a:ext cx="87947" cy="87960"/>
            </a:xfrm>
            <a:prstGeom prst="rect">
              <a:avLst/>
            </a:prstGeom>
            <a:blipFill>
              <a:blip r:embed="rId5" cstate="print"/>
              <a:stretch>
                <a:fillRect/>
              </a:stretch>
            </a:blipFill>
          </p:spPr>
          <p:txBody>
            <a:bodyPr wrap="square" lIns="0" tIns="0" rIns="0" bIns="0" rtlCol="0"/>
            <a:lstStyle/>
            <a:p>
              <a:endParaRPr sz="1539"/>
            </a:p>
          </p:txBody>
        </p:sp>
        <p:sp>
          <p:nvSpPr>
            <p:cNvPr id="72" name="object 72"/>
            <p:cNvSpPr/>
            <p:nvPr/>
          </p:nvSpPr>
          <p:spPr>
            <a:xfrm>
              <a:off x="1193518" y="4255440"/>
              <a:ext cx="52069" cy="52069"/>
            </a:xfrm>
            <a:custGeom>
              <a:avLst/>
              <a:gdLst/>
              <a:ahLst/>
              <a:cxnLst/>
              <a:rect l="l" t="t" r="r" b="b"/>
              <a:pathLst>
                <a:path w="52069" h="52070">
                  <a:moveTo>
                    <a:pt x="25781" y="0"/>
                  </a:moveTo>
                  <a:lnTo>
                    <a:pt x="15746" y="2026"/>
                  </a:lnTo>
                  <a:lnTo>
                    <a:pt x="7551" y="7551"/>
                  </a:lnTo>
                  <a:lnTo>
                    <a:pt x="2026" y="15746"/>
                  </a:lnTo>
                  <a:lnTo>
                    <a:pt x="0" y="25780"/>
                  </a:lnTo>
                  <a:lnTo>
                    <a:pt x="2026" y="35828"/>
                  </a:lnTo>
                  <a:lnTo>
                    <a:pt x="7551" y="44026"/>
                  </a:lnTo>
                  <a:lnTo>
                    <a:pt x="15746" y="49550"/>
                  </a:lnTo>
                  <a:lnTo>
                    <a:pt x="25781" y="51574"/>
                  </a:lnTo>
                  <a:lnTo>
                    <a:pt x="35828" y="49550"/>
                  </a:lnTo>
                  <a:lnTo>
                    <a:pt x="44026" y="44026"/>
                  </a:lnTo>
                  <a:lnTo>
                    <a:pt x="44989" y="42595"/>
                  </a:lnTo>
                  <a:lnTo>
                    <a:pt x="16497" y="42595"/>
                  </a:lnTo>
                  <a:lnTo>
                    <a:pt x="8978" y="35090"/>
                  </a:lnTo>
                  <a:lnTo>
                    <a:pt x="8978" y="16509"/>
                  </a:lnTo>
                  <a:lnTo>
                    <a:pt x="16497" y="8978"/>
                  </a:lnTo>
                  <a:lnTo>
                    <a:pt x="44988" y="8978"/>
                  </a:lnTo>
                  <a:lnTo>
                    <a:pt x="44026" y="7551"/>
                  </a:lnTo>
                  <a:lnTo>
                    <a:pt x="35828" y="2026"/>
                  </a:lnTo>
                  <a:lnTo>
                    <a:pt x="25781" y="0"/>
                  </a:lnTo>
                  <a:close/>
                </a:path>
                <a:path w="52069" h="52070">
                  <a:moveTo>
                    <a:pt x="44988" y="8978"/>
                  </a:moveTo>
                  <a:lnTo>
                    <a:pt x="35064" y="8978"/>
                  </a:lnTo>
                  <a:lnTo>
                    <a:pt x="42583" y="16509"/>
                  </a:lnTo>
                  <a:lnTo>
                    <a:pt x="42583" y="35090"/>
                  </a:lnTo>
                  <a:lnTo>
                    <a:pt x="35064" y="42595"/>
                  </a:lnTo>
                  <a:lnTo>
                    <a:pt x="44989" y="42595"/>
                  </a:lnTo>
                  <a:lnTo>
                    <a:pt x="49550" y="35828"/>
                  </a:lnTo>
                  <a:lnTo>
                    <a:pt x="51574" y="25780"/>
                  </a:lnTo>
                  <a:lnTo>
                    <a:pt x="49550" y="15746"/>
                  </a:lnTo>
                  <a:lnTo>
                    <a:pt x="44988" y="8978"/>
                  </a:lnTo>
                  <a:close/>
                </a:path>
              </a:pathLst>
            </a:custGeom>
            <a:solidFill>
              <a:srgbClr val="315092"/>
            </a:solidFill>
          </p:spPr>
          <p:txBody>
            <a:bodyPr wrap="square" lIns="0" tIns="0" rIns="0" bIns="0" rtlCol="0"/>
            <a:lstStyle/>
            <a:p>
              <a:endParaRPr sz="1539"/>
            </a:p>
          </p:txBody>
        </p:sp>
        <p:sp>
          <p:nvSpPr>
            <p:cNvPr id="73" name="object 73"/>
            <p:cNvSpPr/>
            <p:nvPr/>
          </p:nvSpPr>
          <p:spPr>
            <a:xfrm>
              <a:off x="1468069" y="3822293"/>
              <a:ext cx="67968" cy="214604"/>
            </a:xfrm>
            <a:prstGeom prst="rect">
              <a:avLst/>
            </a:prstGeom>
            <a:blipFill>
              <a:blip r:embed="rId6" cstate="print"/>
              <a:stretch>
                <a:fillRect/>
              </a:stretch>
            </a:blipFill>
          </p:spPr>
          <p:txBody>
            <a:bodyPr wrap="square" lIns="0" tIns="0" rIns="0" bIns="0" rtlCol="0"/>
            <a:lstStyle/>
            <a:p>
              <a:endParaRPr sz="1539"/>
            </a:p>
          </p:txBody>
        </p:sp>
        <p:sp>
          <p:nvSpPr>
            <p:cNvPr id="74" name="object 74"/>
            <p:cNvSpPr/>
            <p:nvPr/>
          </p:nvSpPr>
          <p:spPr>
            <a:xfrm>
              <a:off x="1193939" y="332790"/>
              <a:ext cx="3237865" cy="3960495"/>
            </a:xfrm>
            <a:custGeom>
              <a:avLst/>
              <a:gdLst/>
              <a:ahLst/>
              <a:cxnLst/>
              <a:rect l="l" t="t" r="r" b="b"/>
              <a:pathLst>
                <a:path w="3237865" h="3960495">
                  <a:moveTo>
                    <a:pt x="72059" y="3898125"/>
                  </a:moveTo>
                  <a:lnTo>
                    <a:pt x="72047" y="3890607"/>
                  </a:lnTo>
                  <a:lnTo>
                    <a:pt x="62204" y="3890607"/>
                  </a:lnTo>
                  <a:lnTo>
                    <a:pt x="63919" y="3888905"/>
                  </a:lnTo>
                  <a:lnTo>
                    <a:pt x="63919" y="3887292"/>
                  </a:lnTo>
                  <a:lnTo>
                    <a:pt x="63919" y="3868420"/>
                  </a:lnTo>
                  <a:lnTo>
                    <a:pt x="63919" y="3866819"/>
                  </a:lnTo>
                  <a:lnTo>
                    <a:pt x="62204" y="3865105"/>
                  </a:lnTo>
                  <a:lnTo>
                    <a:pt x="60629" y="3865105"/>
                  </a:lnTo>
                  <a:lnTo>
                    <a:pt x="60629" y="3872636"/>
                  </a:lnTo>
                  <a:lnTo>
                    <a:pt x="60629" y="3883075"/>
                  </a:lnTo>
                  <a:lnTo>
                    <a:pt x="56388" y="3887292"/>
                  </a:lnTo>
                  <a:lnTo>
                    <a:pt x="45961" y="3887292"/>
                  </a:lnTo>
                  <a:lnTo>
                    <a:pt x="41719" y="3883075"/>
                  </a:lnTo>
                  <a:lnTo>
                    <a:pt x="41719" y="3872636"/>
                  </a:lnTo>
                  <a:lnTo>
                    <a:pt x="45961" y="3868420"/>
                  </a:lnTo>
                  <a:lnTo>
                    <a:pt x="56388" y="3868420"/>
                  </a:lnTo>
                  <a:lnTo>
                    <a:pt x="60629" y="3872636"/>
                  </a:lnTo>
                  <a:lnTo>
                    <a:pt x="60629" y="3865105"/>
                  </a:lnTo>
                  <a:lnTo>
                    <a:pt x="40132" y="3865105"/>
                  </a:lnTo>
                  <a:lnTo>
                    <a:pt x="38442" y="3866819"/>
                  </a:lnTo>
                  <a:lnTo>
                    <a:pt x="38442" y="3888905"/>
                  </a:lnTo>
                  <a:lnTo>
                    <a:pt x="40132" y="3890607"/>
                  </a:lnTo>
                  <a:lnTo>
                    <a:pt x="30289" y="3890607"/>
                  </a:lnTo>
                  <a:lnTo>
                    <a:pt x="30289" y="3898125"/>
                  </a:lnTo>
                  <a:lnTo>
                    <a:pt x="0" y="3913327"/>
                  </a:lnTo>
                  <a:lnTo>
                    <a:pt x="1231" y="3920337"/>
                  </a:lnTo>
                  <a:lnTo>
                    <a:pt x="45212" y="3913238"/>
                  </a:lnTo>
                  <a:lnTo>
                    <a:pt x="46964" y="3920947"/>
                  </a:lnTo>
                  <a:lnTo>
                    <a:pt x="22263" y="3936555"/>
                  </a:lnTo>
                  <a:lnTo>
                    <a:pt x="18808" y="3936555"/>
                  </a:lnTo>
                  <a:lnTo>
                    <a:pt x="13474" y="3941902"/>
                  </a:lnTo>
                  <a:lnTo>
                    <a:pt x="13474" y="3954983"/>
                  </a:lnTo>
                  <a:lnTo>
                    <a:pt x="18808" y="3960317"/>
                  </a:lnTo>
                  <a:lnTo>
                    <a:pt x="31902" y="3960317"/>
                  </a:lnTo>
                  <a:lnTo>
                    <a:pt x="36360" y="3955859"/>
                  </a:lnTo>
                  <a:lnTo>
                    <a:pt x="72059" y="3936111"/>
                  </a:lnTo>
                  <a:lnTo>
                    <a:pt x="72059" y="3898125"/>
                  </a:lnTo>
                  <a:close/>
                </a:path>
                <a:path w="3237865" h="3960495">
                  <a:moveTo>
                    <a:pt x="209372" y="3678809"/>
                  </a:moveTo>
                  <a:lnTo>
                    <a:pt x="203796" y="3678809"/>
                  </a:lnTo>
                  <a:lnTo>
                    <a:pt x="188417" y="3678809"/>
                  </a:lnTo>
                  <a:lnTo>
                    <a:pt x="182829" y="3678809"/>
                  </a:lnTo>
                  <a:lnTo>
                    <a:pt x="182829" y="3722001"/>
                  </a:lnTo>
                  <a:lnTo>
                    <a:pt x="188417" y="3722001"/>
                  </a:lnTo>
                  <a:lnTo>
                    <a:pt x="203796" y="3722001"/>
                  </a:lnTo>
                  <a:lnTo>
                    <a:pt x="209372" y="3722001"/>
                  </a:lnTo>
                  <a:lnTo>
                    <a:pt x="209372" y="3678809"/>
                  </a:lnTo>
                  <a:close/>
                </a:path>
                <a:path w="3237865" h="3960495">
                  <a:moveTo>
                    <a:pt x="323037" y="3193478"/>
                  </a:moveTo>
                  <a:lnTo>
                    <a:pt x="298958" y="3193478"/>
                  </a:lnTo>
                  <a:lnTo>
                    <a:pt x="298958" y="3340011"/>
                  </a:lnTo>
                  <a:lnTo>
                    <a:pt x="323037" y="3340011"/>
                  </a:lnTo>
                  <a:lnTo>
                    <a:pt x="323037" y="3193478"/>
                  </a:lnTo>
                  <a:close/>
                </a:path>
                <a:path w="3237865" h="3960495">
                  <a:moveTo>
                    <a:pt x="340537" y="3808285"/>
                  </a:moveTo>
                  <a:lnTo>
                    <a:pt x="335927" y="3801414"/>
                  </a:lnTo>
                  <a:lnTo>
                    <a:pt x="304241" y="3806063"/>
                  </a:lnTo>
                  <a:lnTo>
                    <a:pt x="299631" y="3809809"/>
                  </a:lnTo>
                  <a:lnTo>
                    <a:pt x="299631" y="3820934"/>
                  </a:lnTo>
                  <a:lnTo>
                    <a:pt x="304177" y="3825481"/>
                  </a:lnTo>
                  <a:lnTo>
                    <a:pt x="335965" y="3825481"/>
                  </a:lnTo>
                  <a:lnTo>
                    <a:pt x="340537" y="3819423"/>
                  </a:lnTo>
                  <a:lnTo>
                    <a:pt x="340537" y="3808285"/>
                  </a:lnTo>
                  <a:close/>
                </a:path>
                <a:path w="3237865" h="3960495">
                  <a:moveTo>
                    <a:pt x="3237293" y="669594"/>
                  </a:moveTo>
                  <a:lnTo>
                    <a:pt x="3237128" y="662622"/>
                  </a:lnTo>
                  <a:lnTo>
                    <a:pt x="3236633" y="641680"/>
                  </a:lnTo>
                  <a:lnTo>
                    <a:pt x="3236468" y="634695"/>
                  </a:lnTo>
                  <a:lnTo>
                    <a:pt x="3116478" y="637628"/>
                  </a:lnTo>
                  <a:lnTo>
                    <a:pt x="3116643" y="644626"/>
                  </a:lnTo>
                  <a:lnTo>
                    <a:pt x="3070682" y="645744"/>
                  </a:lnTo>
                  <a:lnTo>
                    <a:pt x="3069463" y="621741"/>
                  </a:lnTo>
                  <a:lnTo>
                    <a:pt x="3072765" y="619899"/>
                  </a:lnTo>
                  <a:lnTo>
                    <a:pt x="3072523" y="614260"/>
                  </a:lnTo>
                  <a:lnTo>
                    <a:pt x="3069158" y="612457"/>
                  </a:lnTo>
                  <a:lnTo>
                    <a:pt x="3054045" y="613283"/>
                  </a:lnTo>
                  <a:lnTo>
                    <a:pt x="3050476" y="615581"/>
                  </a:lnTo>
                  <a:lnTo>
                    <a:pt x="3050717" y="621233"/>
                  </a:lnTo>
                  <a:lnTo>
                    <a:pt x="3055467" y="622439"/>
                  </a:lnTo>
                  <a:lnTo>
                    <a:pt x="3056674" y="646087"/>
                  </a:lnTo>
                  <a:lnTo>
                    <a:pt x="2787485" y="652665"/>
                  </a:lnTo>
                  <a:lnTo>
                    <a:pt x="2787243" y="642175"/>
                  </a:lnTo>
                  <a:lnTo>
                    <a:pt x="2775102" y="642480"/>
                  </a:lnTo>
                  <a:lnTo>
                    <a:pt x="2750820" y="603338"/>
                  </a:lnTo>
                  <a:lnTo>
                    <a:pt x="2750820" y="643077"/>
                  </a:lnTo>
                  <a:lnTo>
                    <a:pt x="2466886" y="650024"/>
                  </a:lnTo>
                  <a:lnTo>
                    <a:pt x="2447226" y="639800"/>
                  </a:lnTo>
                  <a:lnTo>
                    <a:pt x="2443721" y="638086"/>
                  </a:lnTo>
                  <a:lnTo>
                    <a:pt x="2435504" y="468426"/>
                  </a:lnTo>
                  <a:lnTo>
                    <a:pt x="2440089" y="471830"/>
                  </a:lnTo>
                  <a:lnTo>
                    <a:pt x="2449195" y="476313"/>
                  </a:lnTo>
                  <a:lnTo>
                    <a:pt x="2461310" y="479958"/>
                  </a:lnTo>
                  <a:lnTo>
                    <a:pt x="2648953" y="478802"/>
                  </a:lnTo>
                  <a:lnTo>
                    <a:pt x="2750820" y="643077"/>
                  </a:lnTo>
                  <a:lnTo>
                    <a:pt x="2750820" y="603338"/>
                  </a:lnTo>
                  <a:lnTo>
                    <a:pt x="2673489" y="478650"/>
                  </a:lnTo>
                  <a:lnTo>
                    <a:pt x="2744876" y="478205"/>
                  </a:lnTo>
                  <a:lnTo>
                    <a:pt x="2744800" y="457276"/>
                  </a:lnTo>
                  <a:lnTo>
                    <a:pt x="2719362" y="440423"/>
                  </a:lnTo>
                  <a:lnTo>
                    <a:pt x="2472766" y="443699"/>
                  </a:lnTo>
                  <a:lnTo>
                    <a:pt x="2463965" y="459003"/>
                  </a:lnTo>
                  <a:lnTo>
                    <a:pt x="2453741" y="456425"/>
                  </a:lnTo>
                  <a:lnTo>
                    <a:pt x="2433053" y="421220"/>
                  </a:lnTo>
                  <a:lnTo>
                    <a:pt x="2413597" y="340550"/>
                  </a:lnTo>
                  <a:lnTo>
                    <a:pt x="2413482" y="340080"/>
                  </a:lnTo>
                  <a:lnTo>
                    <a:pt x="2377922" y="192239"/>
                  </a:lnTo>
                  <a:lnTo>
                    <a:pt x="2408301" y="318490"/>
                  </a:lnTo>
                  <a:lnTo>
                    <a:pt x="2419299" y="285750"/>
                  </a:lnTo>
                  <a:lnTo>
                    <a:pt x="2355989" y="29324"/>
                  </a:lnTo>
                  <a:lnTo>
                    <a:pt x="2337054" y="22364"/>
                  </a:lnTo>
                  <a:lnTo>
                    <a:pt x="2331682" y="0"/>
                  </a:lnTo>
                  <a:lnTo>
                    <a:pt x="2311311" y="4838"/>
                  </a:lnTo>
                  <a:lnTo>
                    <a:pt x="2384831" y="310451"/>
                  </a:lnTo>
                  <a:lnTo>
                    <a:pt x="2383637" y="310019"/>
                  </a:lnTo>
                  <a:lnTo>
                    <a:pt x="2375839" y="308521"/>
                  </a:lnTo>
                  <a:lnTo>
                    <a:pt x="2367292" y="307962"/>
                  </a:lnTo>
                  <a:lnTo>
                    <a:pt x="2254199" y="309067"/>
                  </a:lnTo>
                  <a:lnTo>
                    <a:pt x="2254148" y="302069"/>
                  </a:lnTo>
                  <a:lnTo>
                    <a:pt x="2162365" y="302958"/>
                  </a:lnTo>
                  <a:lnTo>
                    <a:pt x="2162416" y="309943"/>
                  </a:lnTo>
                  <a:lnTo>
                    <a:pt x="2162581" y="330885"/>
                  </a:lnTo>
                  <a:lnTo>
                    <a:pt x="2162645" y="337858"/>
                  </a:lnTo>
                  <a:lnTo>
                    <a:pt x="2254427" y="336969"/>
                  </a:lnTo>
                  <a:lnTo>
                    <a:pt x="2254364" y="330009"/>
                  </a:lnTo>
                  <a:lnTo>
                    <a:pt x="2367203" y="328904"/>
                  </a:lnTo>
                  <a:lnTo>
                    <a:pt x="2393277" y="345706"/>
                  </a:lnTo>
                  <a:lnTo>
                    <a:pt x="2412441" y="425183"/>
                  </a:lnTo>
                  <a:lnTo>
                    <a:pt x="2422766" y="638543"/>
                  </a:lnTo>
                  <a:lnTo>
                    <a:pt x="2419654" y="640448"/>
                  </a:lnTo>
                  <a:lnTo>
                    <a:pt x="2416149" y="657479"/>
                  </a:lnTo>
                  <a:lnTo>
                    <a:pt x="2421394" y="674052"/>
                  </a:lnTo>
                  <a:lnTo>
                    <a:pt x="2424557" y="675614"/>
                  </a:lnTo>
                  <a:lnTo>
                    <a:pt x="2428290" y="752678"/>
                  </a:lnTo>
                  <a:lnTo>
                    <a:pt x="2449233" y="751700"/>
                  </a:lnTo>
                  <a:lnTo>
                    <a:pt x="2445791" y="680897"/>
                  </a:lnTo>
                  <a:lnTo>
                    <a:pt x="2448661" y="680961"/>
                  </a:lnTo>
                  <a:lnTo>
                    <a:pt x="2459926" y="681558"/>
                  </a:lnTo>
                  <a:lnTo>
                    <a:pt x="2460193" y="692086"/>
                  </a:lnTo>
                  <a:lnTo>
                    <a:pt x="2776016" y="684364"/>
                  </a:lnTo>
                  <a:lnTo>
                    <a:pt x="2814688" y="749401"/>
                  </a:lnTo>
                  <a:lnTo>
                    <a:pt x="2822435" y="785761"/>
                  </a:lnTo>
                  <a:lnTo>
                    <a:pt x="2821914" y="800557"/>
                  </a:lnTo>
                  <a:lnTo>
                    <a:pt x="2842857" y="801789"/>
                  </a:lnTo>
                  <a:lnTo>
                    <a:pt x="2843263" y="793330"/>
                  </a:lnTo>
                  <a:lnTo>
                    <a:pt x="2843390" y="785317"/>
                  </a:lnTo>
                  <a:lnTo>
                    <a:pt x="2843161" y="777633"/>
                  </a:lnTo>
                  <a:lnTo>
                    <a:pt x="2833179" y="739559"/>
                  </a:lnTo>
                  <a:lnTo>
                    <a:pt x="2793911" y="673468"/>
                  </a:lnTo>
                  <a:lnTo>
                    <a:pt x="3117138" y="665568"/>
                  </a:lnTo>
                  <a:lnTo>
                    <a:pt x="3117316" y="672528"/>
                  </a:lnTo>
                  <a:lnTo>
                    <a:pt x="3237293" y="669594"/>
                  </a:lnTo>
                  <a:close/>
                </a:path>
              </a:pathLst>
            </a:custGeom>
            <a:solidFill>
              <a:srgbClr val="315092"/>
            </a:solidFill>
          </p:spPr>
          <p:txBody>
            <a:bodyPr wrap="square" lIns="0" tIns="0" rIns="0" bIns="0" rtlCol="0"/>
            <a:lstStyle/>
            <a:p>
              <a:endParaRPr sz="1539"/>
            </a:p>
          </p:txBody>
        </p:sp>
        <p:sp>
          <p:nvSpPr>
            <p:cNvPr id="75" name="object 75"/>
            <p:cNvSpPr/>
            <p:nvPr/>
          </p:nvSpPr>
          <p:spPr>
            <a:xfrm>
              <a:off x="3566045" y="1065098"/>
              <a:ext cx="131699" cy="131686"/>
            </a:xfrm>
            <a:prstGeom prst="rect">
              <a:avLst/>
            </a:prstGeom>
            <a:blipFill>
              <a:blip r:embed="rId7" cstate="print"/>
              <a:stretch>
                <a:fillRect/>
              </a:stretch>
            </a:blipFill>
          </p:spPr>
          <p:txBody>
            <a:bodyPr wrap="square" lIns="0" tIns="0" rIns="0" bIns="0" rtlCol="0"/>
            <a:lstStyle/>
            <a:p>
              <a:endParaRPr sz="1539"/>
            </a:p>
          </p:txBody>
        </p:sp>
        <p:sp>
          <p:nvSpPr>
            <p:cNvPr id="76" name="object 76"/>
            <p:cNvSpPr/>
            <p:nvPr/>
          </p:nvSpPr>
          <p:spPr>
            <a:xfrm>
              <a:off x="4016070" y="1125474"/>
              <a:ext cx="86753" cy="71310"/>
            </a:xfrm>
            <a:prstGeom prst="rect">
              <a:avLst/>
            </a:prstGeom>
            <a:blipFill>
              <a:blip r:embed="rId8" cstate="print"/>
              <a:stretch>
                <a:fillRect/>
              </a:stretch>
            </a:blipFill>
          </p:spPr>
          <p:txBody>
            <a:bodyPr wrap="square" lIns="0" tIns="0" rIns="0" bIns="0" rtlCol="0"/>
            <a:lstStyle/>
            <a:p>
              <a:endParaRPr sz="1539"/>
            </a:p>
          </p:txBody>
        </p:sp>
        <p:sp>
          <p:nvSpPr>
            <p:cNvPr id="77" name="object 77"/>
            <p:cNvSpPr/>
            <p:nvPr/>
          </p:nvSpPr>
          <p:spPr>
            <a:xfrm>
              <a:off x="672706" y="314782"/>
              <a:ext cx="6917055" cy="5550535"/>
            </a:xfrm>
            <a:custGeom>
              <a:avLst/>
              <a:gdLst/>
              <a:ahLst/>
              <a:cxnLst/>
              <a:rect l="l" t="t" r="r" b="b"/>
              <a:pathLst>
                <a:path w="6917055" h="5550535">
                  <a:moveTo>
                    <a:pt x="487489" y="5004041"/>
                  </a:moveTo>
                  <a:lnTo>
                    <a:pt x="480961" y="4988801"/>
                  </a:lnTo>
                  <a:lnTo>
                    <a:pt x="480961" y="4973561"/>
                  </a:lnTo>
                  <a:lnTo>
                    <a:pt x="430110" y="4973561"/>
                  </a:lnTo>
                  <a:lnTo>
                    <a:pt x="430110" y="4988801"/>
                  </a:lnTo>
                  <a:lnTo>
                    <a:pt x="423583" y="5004041"/>
                  </a:lnTo>
                  <a:lnTo>
                    <a:pt x="487489" y="5004041"/>
                  </a:lnTo>
                  <a:close/>
                </a:path>
                <a:path w="6917055" h="5550535">
                  <a:moveTo>
                    <a:pt x="554431" y="5075161"/>
                  </a:moveTo>
                  <a:lnTo>
                    <a:pt x="549287" y="5051031"/>
                  </a:lnTo>
                  <a:lnTo>
                    <a:pt x="535254" y="5029441"/>
                  </a:lnTo>
                  <a:lnTo>
                    <a:pt x="514502" y="5015471"/>
                  </a:lnTo>
                  <a:lnTo>
                    <a:pt x="489153" y="5010391"/>
                  </a:lnTo>
                  <a:lnTo>
                    <a:pt x="421919" y="5010391"/>
                  </a:lnTo>
                  <a:lnTo>
                    <a:pt x="396582" y="5015471"/>
                  </a:lnTo>
                  <a:lnTo>
                    <a:pt x="375818" y="5029441"/>
                  </a:lnTo>
                  <a:lnTo>
                    <a:pt x="361797" y="5051031"/>
                  </a:lnTo>
                  <a:lnTo>
                    <a:pt x="356641" y="5075161"/>
                  </a:lnTo>
                  <a:lnTo>
                    <a:pt x="356641" y="5518391"/>
                  </a:lnTo>
                  <a:lnTo>
                    <a:pt x="359219" y="5531091"/>
                  </a:lnTo>
                  <a:lnTo>
                    <a:pt x="366229" y="5541251"/>
                  </a:lnTo>
                  <a:lnTo>
                    <a:pt x="376618" y="5547601"/>
                  </a:lnTo>
                  <a:lnTo>
                    <a:pt x="389280" y="5550141"/>
                  </a:lnTo>
                  <a:lnTo>
                    <a:pt x="521792" y="5550141"/>
                  </a:lnTo>
                  <a:lnTo>
                    <a:pt x="534466" y="5547601"/>
                  </a:lnTo>
                  <a:lnTo>
                    <a:pt x="544842" y="5541251"/>
                  </a:lnTo>
                  <a:lnTo>
                    <a:pt x="551853" y="5531091"/>
                  </a:lnTo>
                  <a:lnTo>
                    <a:pt x="554431" y="5518391"/>
                  </a:lnTo>
                  <a:lnTo>
                    <a:pt x="554431" y="5075161"/>
                  </a:lnTo>
                  <a:close/>
                </a:path>
                <a:path w="6917055" h="5550535">
                  <a:moveTo>
                    <a:pt x="697509" y="4944351"/>
                  </a:moveTo>
                  <a:lnTo>
                    <a:pt x="695337" y="4940541"/>
                  </a:lnTo>
                  <a:lnTo>
                    <a:pt x="666216" y="4940541"/>
                  </a:lnTo>
                  <a:lnTo>
                    <a:pt x="666216" y="4944351"/>
                  </a:lnTo>
                  <a:lnTo>
                    <a:pt x="660933" y="4944351"/>
                  </a:lnTo>
                  <a:lnTo>
                    <a:pt x="660933" y="4940541"/>
                  </a:lnTo>
                  <a:lnTo>
                    <a:pt x="651586" y="4940541"/>
                  </a:lnTo>
                  <a:lnTo>
                    <a:pt x="651586" y="4944351"/>
                  </a:lnTo>
                  <a:lnTo>
                    <a:pt x="503288" y="4944351"/>
                  </a:lnTo>
                  <a:lnTo>
                    <a:pt x="503288" y="4939271"/>
                  </a:lnTo>
                  <a:lnTo>
                    <a:pt x="493496" y="4939271"/>
                  </a:lnTo>
                  <a:lnTo>
                    <a:pt x="493496" y="4929111"/>
                  </a:lnTo>
                  <a:lnTo>
                    <a:pt x="481787" y="4929111"/>
                  </a:lnTo>
                  <a:lnTo>
                    <a:pt x="481787" y="4939271"/>
                  </a:lnTo>
                  <a:lnTo>
                    <a:pt x="478358" y="4939271"/>
                  </a:lnTo>
                  <a:lnTo>
                    <a:pt x="477189" y="4930381"/>
                  </a:lnTo>
                  <a:lnTo>
                    <a:pt x="473989" y="4924031"/>
                  </a:lnTo>
                  <a:lnTo>
                    <a:pt x="469226" y="4920221"/>
                  </a:lnTo>
                  <a:lnTo>
                    <a:pt x="463410" y="4917681"/>
                  </a:lnTo>
                  <a:lnTo>
                    <a:pt x="463410" y="4893551"/>
                  </a:lnTo>
                  <a:lnTo>
                    <a:pt x="460971" y="4893551"/>
                  </a:lnTo>
                  <a:lnTo>
                    <a:pt x="455129" y="4855451"/>
                  </a:lnTo>
                  <a:lnTo>
                    <a:pt x="438670" y="4822431"/>
                  </a:lnTo>
                  <a:lnTo>
                    <a:pt x="413194" y="4795761"/>
                  </a:lnTo>
                  <a:lnTo>
                    <a:pt x="380301" y="4772901"/>
                  </a:lnTo>
                  <a:lnTo>
                    <a:pt x="356184" y="4761471"/>
                  </a:lnTo>
                  <a:lnTo>
                    <a:pt x="337553" y="4755121"/>
                  </a:lnTo>
                  <a:lnTo>
                    <a:pt x="330111" y="4752581"/>
                  </a:lnTo>
                  <a:lnTo>
                    <a:pt x="302539" y="4746231"/>
                  </a:lnTo>
                  <a:lnTo>
                    <a:pt x="273875" y="4742421"/>
                  </a:lnTo>
                  <a:lnTo>
                    <a:pt x="266242" y="4742421"/>
                  </a:lnTo>
                  <a:lnTo>
                    <a:pt x="223697" y="4686541"/>
                  </a:lnTo>
                  <a:lnTo>
                    <a:pt x="215061" y="4692891"/>
                  </a:lnTo>
                  <a:lnTo>
                    <a:pt x="250761" y="4739881"/>
                  </a:lnTo>
                  <a:lnTo>
                    <a:pt x="235470" y="4734801"/>
                  </a:lnTo>
                  <a:lnTo>
                    <a:pt x="206222" y="4730178"/>
                  </a:lnTo>
                  <a:lnTo>
                    <a:pt x="206222" y="4743691"/>
                  </a:lnTo>
                  <a:lnTo>
                    <a:pt x="186639" y="4743691"/>
                  </a:lnTo>
                  <a:lnTo>
                    <a:pt x="153708" y="4746231"/>
                  </a:lnTo>
                  <a:lnTo>
                    <a:pt x="128549" y="4752416"/>
                  </a:lnTo>
                  <a:lnTo>
                    <a:pt x="128549" y="4764011"/>
                  </a:lnTo>
                  <a:lnTo>
                    <a:pt x="110134" y="4771631"/>
                  </a:lnTo>
                  <a:lnTo>
                    <a:pt x="92557" y="4781791"/>
                  </a:lnTo>
                  <a:lnTo>
                    <a:pt x="75984" y="4791951"/>
                  </a:lnTo>
                  <a:lnTo>
                    <a:pt x="65265" y="4800778"/>
                  </a:lnTo>
                  <a:lnTo>
                    <a:pt x="62255" y="4803381"/>
                  </a:lnTo>
                  <a:lnTo>
                    <a:pt x="60540" y="4804651"/>
                  </a:lnTo>
                  <a:lnTo>
                    <a:pt x="65265" y="4800778"/>
                  </a:lnTo>
                  <a:lnTo>
                    <a:pt x="76873" y="4790681"/>
                  </a:lnTo>
                  <a:lnTo>
                    <a:pt x="86880" y="4784331"/>
                  </a:lnTo>
                  <a:lnTo>
                    <a:pt x="92887" y="4780521"/>
                  </a:lnTo>
                  <a:lnTo>
                    <a:pt x="110159" y="4770361"/>
                  </a:lnTo>
                  <a:lnTo>
                    <a:pt x="128549" y="4764011"/>
                  </a:lnTo>
                  <a:lnTo>
                    <a:pt x="128549" y="4752416"/>
                  </a:lnTo>
                  <a:lnTo>
                    <a:pt x="122656" y="4753851"/>
                  </a:lnTo>
                  <a:lnTo>
                    <a:pt x="93992" y="4766551"/>
                  </a:lnTo>
                  <a:lnTo>
                    <a:pt x="68211" y="4784331"/>
                  </a:lnTo>
                  <a:lnTo>
                    <a:pt x="91744" y="4766551"/>
                  </a:lnTo>
                  <a:lnTo>
                    <a:pt x="118173" y="4753851"/>
                  </a:lnTo>
                  <a:lnTo>
                    <a:pt x="147040" y="4744961"/>
                  </a:lnTo>
                  <a:lnTo>
                    <a:pt x="177838" y="4739881"/>
                  </a:lnTo>
                  <a:lnTo>
                    <a:pt x="185077" y="4741151"/>
                  </a:lnTo>
                  <a:lnTo>
                    <a:pt x="192227" y="4741151"/>
                  </a:lnTo>
                  <a:lnTo>
                    <a:pt x="206222" y="4743691"/>
                  </a:lnTo>
                  <a:lnTo>
                    <a:pt x="206222" y="4730178"/>
                  </a:lnTo>
                  <a:lnTo>
                    <a:pt x="203352" y="4729721"/>
                  </a:lnTo>
                  <a:lnTo>
                    <a:pt x="169125" y="4729721"/>
                  </a:lnTo>
                  <a:lnTo>
                    <a:pt x="103441" y="4741151"/>
                  </a:lnTo>
                  <a:lnTo>
                    <a:pt x="49745" y="4774171"/>
                  </a:lnTo>
                  <a:lnTo>
                    <a:pt x="13347" y="4822431"/>
                  </a:lnTo>
                  <a:lnTo>
                    <a:pt x="0" y="4882121"/>
                  </a:lnTo>
                  <a:lnTo>
                    <a:pt x="63" y="4897361"/>
                  </a:lnTo>
                  <a:lnTo>
                    <a:pt x="203" y="4899901"/>
                  </a:lnTo>
                  <a:lnTo>
                    <a:pt x="63" y="4902441"/>
                  </a:lnTo>
                  <a:lnTo>
                    <a:pt x="50" y="4917681"/>
                  </a:lnTo>
                  <a:lnTo>
                    <a:pt x="0" y="4921491"/>
                  </a:lnTo>
                  <a:lnTo>
                    <a:pt x="3797" y="4958321"/>
                  </a:lnTo>
                  <a:lnTo>
                    <a:pt x="31940" y="5021821"/>
                  </a:lnTo>
                  <a:lnTo>
                    <a:pt x="82384" y="5070081"/>
                  </a:lnTo>
                  <a:lnTo>
                    <a:pt x="149072" y="5096751"/>
                  </a:lnTo>
                  <a:lnTo>
                    <a:pt x="186639" y="5100561"/>
                  </a:lnTo>
                  <a:lnTo>
                    <a:pt x="224218" y="5096751"/>
                  </a:lnTo>
                  <a:lnTo>
                    <a:pt x="250469" y="5089131"/>
                  </a:lnTo>
                  <a:lnTo>
                    <a:pt x="259219" y="5086591"/>
                  </a:lnTo>
                  <a:lnTo>
                    <a:pt x="318516" y="5048491"/>
                  </a:lnTo>
                  <a:lnTo>
                    <a:pt x="358597" y="4991341"/>
                  </a:lnTo>
                  <a:lnTo>
                    <a:pt x="373291" y="4921491"/>
                  </a:lnTo>
                  <a:lnTo>
                    <a:pt x="373253" y="4917681"/>
                  </a:lnTo>
                  <a:lnTo>
                    <a:pt x="373291" y="4907521"/>
                  </a:lnTo>
                  <a:lnTo>
                    <a:pt x="372071" y="4896091"/>
                  </a:lnTo>
                  <a:lnTo>
                    <a:pt x="369493" y="4871961"/>
                  </a:lnTo>
                  <a:lnTo>
                    <a:pt x="362254" y="4849190"/>
                  </a:lnTo>
                  <a:lnTo>
                    <a:pt x="362254" y="4915141"/>
                  </a:lnTo>
                  <a:lnTo>
                    <a:pt x="357695" y="4946891"/>
                  </a:lnTo>
                  <a:lnTo>
                    <a:pt x="347243" y="4976101"/>
                  </a:lnTo>
                  <a:lnTo>
                    <a:pt x="331482" y="5002771"/>
                  </a:lnTo>
                  <a:lnTo>
                    <a:pt x="311035" y="5026901"/>
                  </a:lnTo>
                  <a:lnTo>
                    <a:pt x="305066" y="5031575"/>
                  </a:lnTo>
                  <a:lnTo>
                    <a:pt x="305066" y="5045951"/>
                  </a:lnTo>
                  <a:lnTo>
                    <a:pt x="279806" y="5063731"/>
                  </a:lnTo>
                  <a:lnTo>
                    <a:pt x="251256" y="5077701"/>
                  </a:lnTo>
                  <a:lnTo>
                    <a:pt x="220002" y="5086591"/>
                  </a:lnTo>
                  <a:lnTo>
                    <a:pt x="186639" y="5089131"/>
                  </a:lnTo>
                  <a:lnTo>
                    <a:pt x="153289" y="5086591"/>
                  </a:lnTo>
                  <a:lnTo>
                    <a:pt x="122047" y="5077701"/>
                  </a:lnTo>
                  <a:lnTo>
                    <a:pt x="93484" y="5063731"/>
                  </a:lnTo>
                  <a:lnTo>
                    <a:pt x="68211" y="5045951"/>
                  </a:lnTo>
                  <a:lnTo>
                    <a:pt x="93992" y="5062461"/>
                  </a:lnTo>
                  <a:lnTo>
                    <a:pt x="122656" y="5075161"/>
                  </a:lnTo>
                  <a:lnTo>
                    <a:pt x="153708" y="5084051"/>
                  </a:lnTo>
                  <a:lnTo>
                    <a:pt x="186639" y="5086591"/>
                  </a:lnTo>
                  <a:lnTo>
                    <a:pt x="219583" y="5084051"/>
                  </a:lnTo>
                  <a:lnTo>
                    <a:pt x="250634" y="5075161"/>
                  </a:lnTo>
                  <a:lnTo>
                    <a:pt x="279298" y="5062461"/>
                  </a:lnTo>
                  <a:lnTo>
                    <a:pt x="305066" y="5045951"/>
                  </a:lnTo>
                  <a:lnTo>
                    <a:pt x="305066" y="5031575"/>
                  </a:lnTo>
                  <a:lnTo>
                    <a:pt x="285013" y="5047221"/>
                  </a:lnTo>
                  <a:lnTo>
                    <a:pt x="255143" y="5062461"/>
                  </a:lnTo>
                  <a:lnTo>
                    <a:pt x="222110" y="5072621"/>
                  </a:lnTo>
                  <a:lnTo>
                    <a:pt x="186639" y="5075161"/>
                  </a:lnTo>
                  <a:lnTo>
                    <a:pt x="151180" y="5072621"/>
                  </a:lnTo>
                  <a:lnTo>
                    <a:pt x="118160" y="5062461"/>
                  </a:lnTo>
                  <a:lnTo>
                    <a:pt x="88277" y="5047221"/>
                  </a:lnTo>
                  <a:lnTo>
                    <a:pt x="86652" y="5045951"/>
                  </a:lnTo>
                  <a:lnTo>
                    <a:pt x="62255" y="5026901"/>
                  </a:lnTo>
                  <a:lnTo>
                    <a:pt x="51320" y="5015471"/>
                  </a:lnTo>
                  <a:lnTo>
                    <a:pt x="41516" y="5002771"/>
                  </a:lnTo>
                  <a:lnTo>
                    <a:pt x="32931" y="4988801"/>
                  </a:lnTo>
                  <a:lnTo>
                    <a:pt x="25628" y="4974831"/>
                  </a:lnTo>
                  <a:lnTo>
                    <a:pt x="31673" y="4983721"/>
                  </a:lnTo>
                  <a:lnTo>
                    <a:pt x="38252" y="4991341"/>
                  </a:lnTo>
                  <a:lnTo>
                    <a:pt x="79616" y="5026901"/>
                  </a:lnTo>
                  <a:lnTo>
                    <a:pt x="143941" y="5051031"/>
                  </a:lnTo>
                  <a:lnTo>
                    <a:pt x="180174" y="5053571"/>
                  </a:lnTo>
                  <a:lnTo>
                    <a:pt x="216408" y="5051031"/>
                  </a:lnTo>
                  <a:lnTo>
                    <a:pt x="280720" y="5026901"/>
                  </a:lnTo>
                  <a:lnTo>
                    <a:pt x="328853" y="4983721"/>
                  </a:lnTo>
                  <a:lnTo>
                    <a:pt x="355981" y="4927841"/>
                  </a:lnTo>
                  <a:lnTo>
                    <a:pt x="360286" y="4896091"/>
                  </a:lnTo>
                  <a:lnTo>
                    <a:pt x="361315" y="4902441"/>
                  </a:lnTo>
                  <a:lnTo>
                    <a:pt x="361975" y="4908791"/>
                  </a:lnTo>
                  <a:lnTo>
                    <a:pt x="362254" y="4915141"/>
                  </a:lnTo>
                  <a:lnTo>
                    <a:pt x="362254" y="4849190"/>
                  </a:lnTo>
                  <a:lnTo>
                    <a:pt x="358597" y="4837671"/>
                  </a:lnTo>
                  <a:lnTo>
                    <a:pt x="349465" y="4822202"/>
                  </a:lnTo>
                  <a:lnTo>
                    <a:pt x="349465" y="4892281"/>
                  </a:lnTo>
                  <a:lnTo>
                    <a:pt x="346049" y="4922761"/>
                  </a:lnTo>
                  <a:lnTo>
                    <a:pt x="320675" y="4976101"/>
                  </a:lnTo>
                  <a:lnTo>
                    <a:pt x="275005" y="5016741"/>
                  </a:lnTo>
                  <a:lnTo>
                    <a:pt x="214376" y="5039601"/>
                  </a:lnTo>
                  <a:lnTo>
                    <a:pt x="180174" y="5043411"/>
                  </a:lnTo>
                  <a:lnTo>
                    <a:pt x="145973" y="5039601"/>
                  </a:lnTo>
                  <a:lnTo>
                    <a:pt x="114134" y="5030711"/>
                  </a:lnTo>
                  <a:lnTo>
                    <a:pt x="85331" y="5016741"/>
                  </a:lnTo>
                  <a:lnTo>
                    <a:pt x="60248" y="4998961"/>
                  </a:lnTo>
                  <a:lnTo>
                    <a:pt x="60058" y="4998415"/>
                  </a:lnTo>
                  <a:lnTo>
                    <a:pt x="58928" y="4997691"/>
                  </a:lnTo>
                  <a:lnTo>
                    <a:pt x="59804" y="4997691"/>
                  </a:lnTo>
                  <a:lnTo>
                    <a:pt x="60058" y="4998415"/>
                  </a:lnTo>
                  <a:lnTo>
                    <a:pt x="82727" y="5012931"/>
                  </a:lnTo>
                  <a:lnTo>
                    <a:pt x="109359" y="5024361"/>
                  </a:lnTo>
                  <a:lnTo>
                    <a:pt x="138328" y="5031981"/>
                  </a:lnTo>
                  <a:lnTo>
                    <a:pt x="169125" y="5034521"/>
                  </a:lnTo>
                  <a:lnTo>
                    <a:pt x="203136" y="5030711"/>
                  </a:lnTo>
                  <a:lnTo>
                    <a:pt x="230289" y="5023091"/>
                  </a:lnTo>
                  <a:lnTo>
                    <a:pt x="234823" y="5021821"/>
                  </a:lnTo>
                  <a:lnTo>
                    <a:pt x="288518" y="4990071"/>
                  </a:lnTo>
                  <a:lnTo>
                    <a:pt x="324916" y="4941811"/>
                  </a:lnTo>
                  <a:lnTo>
                    <a:pt x="338264" y="4882121"/>
                  </a:lnTo>
                  <a:lnTo>
                    <a:pt x="337045" y="4863071"/>
                  </a:lnTo>
                  <a:lnTo>
                    <a:pt x="333476" y="4845291"/>
                  </a:lnTo>
                  <a:lnTo>
                    <a:pt x="327698" y="4828781"/>
                  </a:lnTo>
                  <a:lnTo>
                    <a:pt x="327380" y="4828121"/>
                  </a:lnTo>
                  <a:lnTo>
                    <a:pt x="327380" y="4882121"/>
                  </a:lnTo>
                  <a:lnTo>
                    <a:pt x="324180" y="4910061"/>
                  </a:lnTo>
                  <a:lnTo>
                    <a:pt x="300482" y="4960861"/>
                  </a:lnTo>
                  <a:lnTo>
                    <a:pt x="257810" y="4998961"/>
                  </a:lnTo>
                  <a:lnTo>
                    <a:pt x="201104" y="5020551"/>
                  </a:lnTo>
                  <a:lnTo>
                    <a:pt x="169125" y="5023091"/>
                  </a:lnTo>
                  <a:lnTo>
                    <a:pt x="137160" y="5020551"/>
                  </a:lnTo>
                  <a:lnTo>
                    <a:pt x="80467" y="4998961"/>
                  </a:lnTo>
                  <a:lnTo>
                    <a:pt x="50850" y="4974831"/>
                  </a:lnTo>
                  <a:lnTo>
                    <a:pt x="40982" y="4964671"/>
                  </a:lnTo>
                  <a:lnTo>
                    <a:pt x="28003" y="4945621"/>
                  </a:lnTo>
                  <a:lnTo>
                    <a:pt x="18427" y="4925301"/>
                  </a:lnTo>
                  <a:lnTo>
                    <a:pt x="12611" y="4902441"/>
                  </a:lnTo>
                  <a:lnTo>
                    <a:pt x="34251" y="4852911"/>
                  </a:lnTo>
                  <a:lnTo>
                    <a:pt x="67894" y="4813541"/>
                  </a:lnTo>
                  <a:lnTo>
                    <a:pt x="80937" y="4804651"/>
                  </a:lnTo>
                  <a:lnTo>
                    <a:pt x="110731" y="4784331"/>
                  </a:lnTo>
                  <a:lnTo>
                    <a:pt x="159969" y="4764011"/>
                  </a:lnTo>
                  <a:lnTo>
                    <a:pt x="193662" y="4756391"/>
                  </a:lnTo>
                  <a:lnTo>
                    <a:pt x="205092" y="4755121"/>
                  </a:lnTo>
                  <a:lnTo>
                    <a:pt x="224218" y="4757661"/>
                  </a:lnTo>
                  <a:lnTo>
                    <a:pt x="276631" y="4777981"/>
                  </a:lnTo>
                  <a:lnTo>
                    <a:pt x="315010" y="4826241"/>
                  </a:lnTo>
                  <a:lnTo>
                    <a:pt x="327380" y="4882121"/>
                  </a:lnTo>
                  <a:lnTo>
                    <a:pt x="327380" y="4828121"/>
                  </a:lnTo>
                  <a:lnTo>
                    <a:pt x="319849" y="4812271"/>
                  </a:lnTo>
                  <a:lnTo>
                    <a:pt x="324726" y="4818621"/>
                  </a:lnTo>
                  <a:lnTo>
                    <a:pt x="329349" y="4823701"/>
                  </a:lnTo>
                  <a:lnTo>
                    <a:pt x="346456" y="4863071"/>
                  </a:lnTo>
                  <a:lnTo>
                    <a:pt x="349465" y="4892281"/>
                  </a:lnTo>
                  <a:lnTo>
                    <a:pt x="349465" y="4822202"/>
                  </a:lnTo>
                  <a:lnTo>
                    <a:pt x="318516" y="4781791"/>
                  </a:lnTo>
                  <a:lnTo>
                    <a:pt x="283057" y="4755121"/>
                  </a:lnTo>
                  <a:lnTo>
                    <a:pt x="307886" y="4758931"/>
                  </a:lnTo>
                  <a:lnTo>
                    <a:pt x="354241" y="4772901"/>
                  </a:lnTo>
                  <a:lnTo>
                    <a:pt x="405714" y="4803381"/>
                  </a:lnTo>
                  <a:lnTo>
                    <a:pt x="444677" y="4859261"/>
                  </a:lnTo>
                  <a:lnTo>
                    <a:pt x="450100" y="4893551"/>
                  </a:lnTo>
                  <a:lnTo>
                    <a:pt x="447662" y="4893551"/>
                  </a:lnTo>
                  <a:lnTo>
                    <a:pt x="447662" y="4917681"/>
                  </a:lnTo>
                  <a:lnTo>
                    <a:pt x="441845" y="4920221"/>
                  </a:lnTo>
                  <a:lnTo>
                    <a:pt x="437095" y="4924031"/>
                  </a:lnTo>
                  <a:lnTo>
                    <a:pt x="433895" y="4930381"/>
                  </a:lnTo>
                  <a:lnTo>
                    <a:pt x="432714" y="4939271"/>
                  </a:lnTo>
                  <a:lnTo>
                    <a:pt x="432714" y="4969751"/>
                  </a:lnTo>
                  <a:lnTo>
                    <a:pt x="478358" y="4969751"/>
                  </a:lnTo>
                  <a:lnTo>
                    <a:pt x="478358" y="4959591"/>
                  </a:lnTo>
                  <a:lnTo>
                    <a:pt x="503288" y="4959591"/>
                  </a:lnTo>
                  <a:lnTo>
                    <a:pt x="503288" y="4953241"/>
                  </a:lnTo>
                  <a:lnTo>
                    <a:pt x="651586" y="4953241"/>
                  </a:lnTo>
                  <a:lnTo>
                    <a:pt x="651586" y="4958321"/>
                  </a:lnTo>
                  <a:lnTo>
                    <a:pt x="660933" y="4958321"/>
                  </a:lnTo>
                  <a:lnTo>
                    <a:pt x="660933" y="4953241"/>
                  </a:lnTo>
                  <a:lnTo>
                    <a:pt x="666216" y="4953241"/>
                  </a:lnTo>
                  <a:lnTo>
                    <a:pt x="666216" y="4958321"/>
                  </a:lnTo>
                  <a:lnTo>
                    <a:pt x="695337" y="4958321"/>
                  </a:lnTo>
                  <a:lnTo>
                    <a:pt x="697509" y="4953241"/>
                  </a:lnTo>
                  <a:lnTo>
                    <a:pt x="697509" y="4944351"/>
                  </a:lnTo>
                  <a:close/>
                </a:path>
                <a:path w="6917055" h="5550535">
                  <a:moveTo>
                    <a:pt x="1178991" y="1926209"/>
                  </a:moveTo>
                  <a:lnTo>
                    <a:pt x="1143342" y="1913331"/>
                  </a:lnTo>
                  <a:lnTo>
                    <a:pt x="1138770" y="1936534"/>
                  </a:lnTo>
                  <a:lnTo>
                    <a:pt x="1161262" y="1939315"/>
                  </a:lnTo>
                  <a:lnTo>
                    <a:pt x="1166863" y="1939632"/>
                  </a:lnTo>
                  <a:lnTo>
                    <a:pt x="1171562" y="1938693"/>
                  </a:lnTo>
                  <a:lnTo>
                    <a:pt x="1173543" y="1937600"/>
                  </a:lnTo>
                  <a:lnTo>
                    <a:pt x="1176743" y="1934248"/>
                  </a:lnTo>
                  <a:lnTo>
                    <a:pt x="1177836" y="1932038"/>
                  </a:lnTo>
                  <a:lnTo>
                    <a:pt x="1178991" y="1926209"/>
                  </a:lnTo>
                  <a:close/>
                </a:path>
                <a:path w="6917055" h="5550535">
                  <a:moveTo>
                    <a:pt x="1373428" y="633704"/>
                  </a:moveTo>
                  <a:lnTo>
                    <a:pt x="1322387" y="607568"/>
                  </a:lnTo>
                  <a:lnTo>
                    <a:pt x="1317332" y="609168"/>
                  </a:lnTo>
                  <a:lnTo>
                    <a:pt x="1313256" y="617321"/>
                  </a:lnTo>
                  <a:lnTo>
                    <a:pt x="1314843" y="622325"/>
                  </a:lnTo>
                  <a:lnTo>
                    <a:pt x="1364856" y="647915"/>
                  </a:lnTo>
                  <a:lnTo>
                    <a:pt x="1373428" y="633704"/>
                  </a:lnTo>
                  <a:close/>
                </a:path>
                <a:path w="6917055" h="5550535">
                  <a:moveTo>
                    <a:pt x="1399451" y="592315"/>
                  </a:moveTo>
                  <a:lnTo>
                    <a:pt x="1316850" y="554304"/>
                  </a:lnTo>
                  <a:lnTo>
                    <a:pt x="1309027" y="553034"/>
                  </a:lnTo>
                  <a:lnTo>
                    <a:pt x="1300708" y="554380"/>
                  </a:lnTo>
                  <a:lnTo>
                    <a:pt x="1293380" y="557885"/>
                  </a:lnTo>
                  <a:lnTo>
                    <a:pt x="1288542" y="563143"/>
                  </a:lnTo>
                  <a:lnTo>
                    <a:pt x="1207008" y="697077"/>
                  </a:lnTo>
                  <a:lnTo>
                    <a:pt x="1201864" y="718883"/>
                  </a:lnTo>
                  <a:lnTo>
                    <a:pt x="1211237" y="732917"/>
                  </a:lnTo>
                  <a:lnTo>
                    <a:pt x="1228064" y="734707"/>
                  </a:lnTo>
                  <a:lnTo>
                    <a:pt x="1245273" y="719823"/>
                  </a:lnTo>
                  <a:lnTo>
                    <a:pt x="1314297" y="607568"/>
                  </a:lnTo>
                  <a:lnTo>
                    <a:pt x="1316977" y="603859"/>
                  </a:lnTo>
                  <a:lnTo>
                    <a:pt x="1320419" y="602805"/>
                  </a:lnTo>
                  <a:lnTo>
                    <a:pt x="1324571" y="604608"/>
                  </a:lnTo>
                  <a:lnTo>
                    <a:pt x="1375511" y="630364"/>
                  </a:lnTo>
                  <a:lnTo>
                    <a:pt x="1392847" y="602805"/>
                  </a:lnTo>
                  <a:lnTo>
                    <a:pt x="1399438" y="592328"/>
                  </a:lnTo>
                  <a:close/>
                </a:path>
                <a:path w="6917055" h="5550535">
                  <a:moveTo>
                    <a:pt x="1489494" y="2097493"/>
                  </a:moveTo>
                  <a:lnTo>
                    <a:pt x="1481924" y="2100021"/>
                  </a:lnTo>
                  <a:lnTo>
                    <a:pt x="1473758" y="2101659"/>
                  </a:lnTo>
                  <a:lnTo>
                    <a:pt x="1465072" y="2102510"/>
                  </a:lnTo>
                  <a:lnTo>
                    <a:pt x="1456728" y="2104059"/>
                  </a:lnTo>
                  <a:lnTo>
                    <a:pt x="1434820" y="2161641"/>
                  </a:lnTo>
                  <a:lnTo>
                    <a:pt x="1412836" y="2208149"/>
                  </a:lnTo>
                  <a:lnTo>
                    <a:pt x="1390548" y="2244598"/>
                  </a:lnTo>
                  <a:lnTo>
                    <a:pt x="1344066" y="2291359"/>
                  </a:lnTo>
                  <a:lnTo>
                    <a:pt x="1293507" y="2310003"/>
                  </a:lnTo>
                  <a:lnTo>
                    <a:pt x="1266113" y="2311298"/>
                  </a:lnTo>
                  <a:lnTo>
                    <a:pt x="1236980" y="2308593"/>
                  </a:lnTo>
                  <a:lnTo>
                    <a:pt x="1205890" y="2302891"/>
                  </a:lnTo>
                  <a:lnTo>
                    <a:pt x="1172603" y="2295207"/>
                  </a:lnTo>
                  <a:lnTo>
                    <a:pt x="1136878" y="2286546"/>
                  </a:lnTo>
                  <a:lnTo>
                    <a:pt x="1098499" y="2277922"/>
                  </a:lnTo>
                  <a:lnTo>
                    <a:pt x="1057198" y="2270341"/>
                  </a:lnTo>
                  <a:lnTo>
                    <a:pt x="1012774" y="2264803"/>
                  </a:lnTo>
                  <a:lnTo>
                    <a:pt x="944422" y="2258263"/>
                  </a:lnTo>
                  <a:lnTo>
                    <a:pt x="891641" y="2251240"/>
                  </a:lnTo>
                  <a:lnTo>
                    <a:pt x="853617" y="2241880"/>
                  </a:lnTo>
                  <a:lnTo>
                    <a:pt x="829551" y="2228392"/>
                  </a:lnTo>
                  <a:lnTo>
                    <a:pt x="818629" y="2208923"/>
                  </a:lnTo>
                  <a:lnTo>
                    <a:pt x="820051" y="2181656"/>
                  </a:lnTo>
                  <a:lnTo>
                    <a:pt x="833018" y="2144763"/>
                  </a:lnTo>
                  <a:lnTo>
                    <a:pt x="856729" y="2096414"/>
                  </a:lnTo>
                  <a:lnTo>
                    <a:pt x="890371" y="2034794"/>
                  </a:lnTo>
                  <a:lnTo>
                    <a:pt x="878598" y="2027199"/>
                  </a:lnTo>
                  <a:lnTo>
                    <a:pt x="856716" y="2066963"/>
                  </a:lnTo>
                  <a:lnTo>
                    <a:pt x="836447" y="2106714"/>
                  </a:lnTo>
                  <a:lnTo>
                    <a:pt x="817270" y="2146465"/>
                  </a:lnTo>
                  <a:lnTo>
                    <a:pt x="798664" y="2186216"/>
                  </a:lnTo>
                  <a:lnTo>
                    <a:pt x="788708" y="2226792"/>
                  </a:lnTo>
                  <a:lnTo>
                    <a:pt x="794829" y="2255634"/>
                  </a:lnTo>
                  <a:lnTo>
                    <a:pt x="843648" y="2286825"/>
                  </a:lnTo>
                  <a:lnTo>
                    <a:pt x="921842" y="2297328"/>
                  </a:lnTo>
                  <a:lnTo>
                    <a:pt x="964666" y="2300313"/>
                  </a:lnTo>
                  <a:lnTo>
                    <a:pt x="1006119" y="2304681"/>
                  </a:lnTo>
                  <a:lnTo>
                    <a:pt x="1051572" y="2312314"/>
                  </a:lnTo>
                  <a:lnTo>
                    <a:pt x="1094320" y="2320975"/>
                  </a:lnTo>
                  <a:lnTo>
                    <a:pt x="1172210" y="2338146"/>
                  </a:lnTo>
                  <a:lnTo>
                    <a:pt x="1207655" y="2345042"/>
                  </a:lnTo>
                  <a:lnTo>
                    <a:pt x="1240980" y="2349728"/>
                  </a:lnTo>
                  <a:lnTo>
                    <a:pt x="1272311" y="2351405"/>
                  </a:lnTo>
                  <a:lnTo>
                    <a:pt x="1301813" y="2349258"/>
                  </a:lnTo>
                  <a:lnTo>
                    <a:pt x="1355890" y="2330272"/>
                  </a:lnTo>
                  <a:lnTo>
                    <a:pt x="1404404" y="2286292"/>
                  </a:lnTo>
                  <a:lnTo>
                    <a:pt x="1426946" y="2252916"/>
                  </a:lnTo>
                  <a:lnTo>
                    <a:pt x="1448536" y="2210866"/>
                  </a:lnTo>
                  <a:lnTo>
                    <a:pt x="1469339" y="2159330"/>
                  </a:lnTo>
                  <a:lnTo>
                    <a:pt x="1489494" y="2097493"/>
                  </a:lnTo>
                  <a:close/>
                </a:path>
                <a:path w="6917055" h="5550535">
                  <a:moveTo>
                    <a:pt x="1503273" y="424014"/>
                  </a:moveTo>
                  <a:lnTo>
                    <a:pt x="1485366" y="408546"/>
                  </a:lnTo>
                  <a:lnTo>
                    <a:pt x="1462963" y="405523"/>
                  </a:lnTo>
                  <a:lnTo>
                    <a:pt x="1442085" y="412115"/>
                  </a:lnTo>
                  <a:lnTo>
                    <a:pt x="1428813" y="425450"/>
                  </a:lnTo>
                  <a:lnTo>
                    <a:pt x="1408798" y="497128"/>
                  </a:lnTo>
                  <a:lnTo>
                    <a:pt x="1338300" y="532447"/>
                  </a:lnTo>
                  <a:lnTo>
                    <a:pt x="1329512" y="542823"/>
                  </a:lnTo>
                  <a:lnTo>
                    <a:pt x="1330871" y="555002"/>
                  </a:lnTo>
                  <a:lnTo>
                    <a:pt x="1339227" y="563587"/>
                  </a:lnTo>
                  <a:lnTo>
                    <a:pt x="1351483" y="563143"/>
                  </a:lnTo>
                  <a:lnTo>
                    <a:pt x="1397152" y="540486"/>
                  </a:lnTo>
                  <a:lnTo>
                    <a:pt x="1384884" y="585609"/>
                  </a:lnTo>
                  <a:lnTo>
                    <a:pt x="1399451" y="592315"/>
                  </a:lnTo>
                  <a:lnTo>
                    <a:pt x="1431417" y="540486"/>
                  </a:lnTo>
                  <a:lnTo>
                    <a:pt x="1503273" y="424014"/>
                  </a:lnTo>
                  <a:close/>
                </a:path>
                <a:path w="6917055" h="5550535">
                  <a:moveTo>
                    <a:pt x="1511744" y="358140"/>
                  </a:moveTo>
                  <a:lnTo>
                    <a:pt x="1508531" y="342265"/>
                  </a:lnTo>
                  <a:lnTo>
                    <a:pt x="1499781" y="329298"/>
                  </a:lnTo>
                  <a:lnTo>
                    <a:pt x="1486814" y="320548"/>
                  </a:lnTo>
                  <a:lnTo>
                    <a:pt x="1470939" y="317334"/>
                  </a:lnTo>
                  <a:lnTo>
                    <a:pt x="1455051" y="320548"/>
                  </a:lnTo>
                  <a:lnTo>
                    <a:pt x="1442085" y="329298"/>
                  </a:lnTo>
                  <a:lnTo>
                    <a:pt x="1433334" y="342265"/>
                  </a:lnTo>
                  <a:lnTo>
                    <a:pt x="1430134" y="358140"/>
                  </a:lnTo>
                  <a:lnTo>
                    <a:pt x="1433334" y="374027"/>
                  </a:lnTo>
                  <a:lnTo>
                    <a:pt x="1442085" y="386994"/>
                  </a:lnTo>
                  <a:lnTo>
                    <a:pt x="1455051" y="395744"/>
                  </a:lnTo>
                  <a:lnTo>
                    <a:pt x="1470939" y="398945"/>
                  </a:lnTo>
                  <a:lnTo>
                    <a:pt x="1486814" y="395744"/>
                  </a:lnTo>
                  <a:lnTo>
                    <a:pt x="1499781" y="386994"/>
                  </a:lnTo>
                  <a:lnTo>
                    <a:pt x="1508531" y="374027"/>
                  </a:lnTo>
                  <a:lnTo>
                    <a:pt x="1511744" y="358140"/>
                  </a:lnTo>
                  <a:close/>
                </a:path>
                <a:path w="6917055" h="5550535">
                  <a:moveTo>
                    <a:pt x="1545196" y="2036813"/>
                  </a:moveTo>
                  <a:lnTo>
                    <a:pt x="1544751" y="2029129"/>
                  </a:lnTo>
                  <a:lnTo>
                    <a:pt x="1543519" y="2021484"/>
                  </a:lnTo>
                  <a:lnTo>
                    <a:pt x="1542351" y="2013889"/>
                  </a:lnTo>
                  <a:lnTo>
                    <a:pt x="1542224" y="2009648"/>
                  </a:lnTo>
                  <a:lnTo>
                    <a:pt x="1542338" y="1977986"/>
                  </a:lnTo>
                  <a:lnTo>
                    <a:pt x="1542567" y="1950135"/>
                  </a:lnTo>
                  <a:lnTo>
                    <a:pt x="1541538" y="1941360"/>
                  </a:lnTo>
                  <a:lnTo>
                    <a:pt x="1537652" y="1908263"/>
                  </a:lnTo>
                  <a:lnTo>
                    <a:pt x="1536407" y="1897583"/>
                  </a:lnTo>
                  <a:lnTo>
                    <a:pt x="1535899" y="1895563"/>
                  </a:lnTo>
                  <a:lnTo>
                    <a:pt x="1533677" y="1886775"/>
                  </a:lnTo>
                  <a:lnTo>
                    <a:pt x="1524127" y="1848954"/>
                  </a:lnTo>
                  <a:lnTo>
                    <a:pt x="1506194" y="1804517"/>
                  </a:lnTo>
                  <a:lnTo>
                    <a:pt x="1483118" y="1764499"/>
                  </a:lnTo>
                  <a:lnTo>
                    <a:pt x="1467853" y="1745068"/>
                  </a:lnTo>
                  <a:lnTo>
                    <a:pt x="1455356" y="1729155"/>
                  </a:lnTo>
                  <a:lnTo>
                    <a:pt x="1423390" y="1698752"/>
                  </a:lnTo>
                  <a:lnTo>
                    <a:pt x="1387716" y="1673529"/>
                  </a:lnTo>
                  <a:lnTo>
                    <a:pt x="1348790" y="1653730"/>
                  </a:lnTo>
                  <a:lnTo>
                    <a:pt x="1316240" y="1642706"/>
                  </a:lnTo>
                  <a:lnTo>
                    <a:pt x="1316240" y="1786801"/>
                  </a:lnTo>
                  <a:lnTo>
                    <a:pt x="1314119" y="1793608"/>
                  </a:lnTo>
                  <a:lnTo>
                    <a:pt x="1308900" y="1795005"/>
                  </a:lnTo>
                  <a:lnTo>
                    <a:pt x="1298168" y="1791652"/>
                  </a:lnTo>
                  <a:lnTo>
                    <a:pt x="1294688" y="1787537"/>
                  </a:lnTo>
                  <a:lnTo>
                    <a:pt x="1296809" y="1780730"/>
                  </a:lnTo>
                  <a:lnTo>
                    <a:pt x="1302029" y="1779333"/>
                  </a:lnTo>
                  <a:lnTo>
                    <a:pt x="1312760" y="1782686"/>
                  </a:lnTo>
                  <a:lnTo>
                    <a:pt x="1316240" y="1786801"/>
                  </a:lnTo>
                  <a:lnTo>
                    <a:pt x="1316240" y="1642706"/>
                  </a:lnTo>
                  <a:lnTo>
                    <a:pt x="1307122" y="1639608"/>
                  </a:lnTo>
                  <a:lnTo>
                    <a:pt x="1287589" y="1635963"/>
                  </a:lnTo>
                  <a:lnTo>
                    <a:pt x="1287589" y="1926094"/>
                  </a:lnTo>
                  <a:lnTo>
                    <a:pt x="1284528" y="1941360"/>
                  </a:lnTo>
                  <a:lnTo>
                    <a:pt x="1257757" y="1934718"/>
                  </a:lnTo>
                  <a:lnTo>
                    <a:pt x="1242695" y="2009648"/>
                  </a:lnTo>
                  <a:lnTo>
                    <a:pt x="1224407" y="2005114"/>
                  </a:lnTo>
                  <a:lnTo>
                    <a:pt x="1225981" y="1997227"/>
                  </a:lnTo>
                  <a:lnTo>
                    <a:pt x="1239481" y="1930184"/>
                  </a:lnTo>
                  <a:lnTo>
                    <a:pt x="1212646" y="1923529"/>
                  </a:lnTo>
                  <a:lnTo>
                    <a:pt x="1215720" y="1908263"/>
                  </a:lnTo>
                  <a:lnTo>
                    <a:pt x="1287589" y="1926094"/>
                  </a:lnTo>
                  <a:lnTo>
                    <a:pt x="1287589" y="1635963"/>
                  </a:lnTo>
                  <a:lnTo>
                    <a:pt x="1263180" y="1631403"/>
                  </a:lnTo>
                  <a:lnTo>
                    <a:pt x="1198778" y="1636814"/>
                  </a:lnTo>
                  <a:lnTo>
                    <a:pt x="1198676" y="1925040"/>
                  </a:lnTo>
                  <a:lnTo>
                    <a:pt x="1196263" y="1937308"/>
                  </a:lnTo>
                  <a:lnTo>
                    <a:pt x="1193114" y="1942744"/>
                  </a:lnTo>
                  <a:lnTo>
                    <a:pt x="1183309" y="1950681"/>
                  </a:lnTo>
                  <a:lnTo>
                    <a:pt x="1176718" y="1952764"/>
                  </a:lnTo>
                  <a:lnTo>
                    <a:pt x="1168463" y="1952929"/>
                  </a:lnTo>
                  <a:lnTo>
                    <a:pt x="1172006" y="1955774"/>
                  </a:lnTo>
                  <a:lnTo>
                    <a:pt x="1174788" y="1958733"/>
                  </a:lnTo>
                  <a:lnTo>
                    <a:pt x="1178877" y="1964956"/>
                  </a:lnTo>
                  <a:lnTo>
                    <a:pt x="1181392" y="1970328"/>
                  </a:lnTo>
                  <a:lnTo>
                    <a:pt x="1184402" y="1977986"/>
                  </a:lnTo>
                  <a:lnTo>
                    <a:pt x="1192047" y="1997227"/>
                  </a:lnTo>
                  <a:lnTo>
                    <a:pt x="1169987" y="1994496"/>
                  </a:lnTo>
                  <a:lnTo>
                    <a:pt x="1167739" y="1989353"/>
                  </a:lnTo>
                  <a:lnTo>
                    <a:pt x="1157097" y="1964956"/>
                  </a:lnTo>
                  <a:lnTo>
                    <a:pt x="1154887" y="1960359"/>
                  </a:lnTo>
                  <a:lnTo>
                    <a:pt x="1135888" y="1951151"/>
                  </a:lnTo>
                  <a:lnTo>
                    <a:pt x="1128344" y="1989353"/>
                  </a:lnTo>
                  <a:lnTo>
                    <a:pt x="1109891" y="1987080"/>
                  </a:lnTo>
                  <a:lnTo>
                    <a:pt x="1110335" y="1984806"/>
                  </a:lnTo>
                  <a:lnTo>
                    <a:pt x="1118438" y="1943722"/>
                  </a:lnTo>
                  <a:lnTo>
                    <a:pt x="1125474" y="1908035"/>
                  </a:lnTo>
                  <a:lnTo>
                    <a:pt x="1127937" y="1895563"/>
                  </a:lnTo>
                  <a:lnTo>
                    <a:pt x="1176553" y="1901571"/>
                  </a:lnTo>
                  <a:lnTo>
                    <a:pt x="1183474" y="1903272"/>
                  </a:lnTo>
                  <a:lnTo>
                    <a:pt x="1191679" y="1907654"/>
                  </a:lnTo>
                  <a:lnTo>
                    <a:pt x="1194650" y="1911007"/>
                  </a:lnTo>
                  <a:lnTo>
                    <a:pt x="1198308" y="1920087"/>
                  </a:lnTo>
                  <a:lnTo>
                    <a:pt x="1198676" y="1925040"/>
                  </a:lnTo>
                  <a:lnTo>
                    <a:pt x="1198676" y="1636839"/>
                  </a:lnTo>
                  <a:lnTo>
                    <a:pt x="1142517" y="1650619"/>
                  </a:lnTo>
                  <a:lnTo>
                    <a:pt x="1117650" y="1661337"/>
                  </a:lnTo>
                  <a:lnTo>
                    <a:pt x="1117650" y="1892427"/>
                  </a:lnTo>
                  <a:lnTo>
                    <a:pt x="1114539" y="1908035"/>
                  </a:lnTo>
                  <a:lnTo>
                    <a:pt x="1065263" y="1903920"/>
                  </a:lnTo>
                  <a:lnTo>
                    <a:pt x="1061186" y="1924367"/>
                  </a:lnTo>
                  <a:lnTo>
                    <a:pt x="1107033" y="1928190"/>
                  </a:lnTo>
                  <a:lnTo>
                    <a:pt x="1103934" y="1943722"/>
                  </a:lnTo>
                  <a:lnTo>
                    <a:pt x="1058087" y="1939886"/>
                  </a:lnTo>
                  <a:lnTo>
                    <a:pt x="1053071" y="1964994"/>
                  </a:lnTo>
                  <a:lnTo>
                    <a:pt x="1104099" y="1969249"/>
                  </a:lnTo>
                  <a:lnTo>
                    <a:pt x="1100988" y="1984806"/>
                  </a:lnTo>
                  <a:lnTo>
                    <a:pt x="1031532" y="1979002"/>
                  </a:lnTo>
                  <a:lnTo>
                    <a:pt x="1049934" y="1886775"/>
                  </a:lnTo>
                  <a:lnTo>
                    <a:pt x="1117650" y="1892427"/>
                  </a:lnTo>
                  <a:lnTo>
                    <a:pt x="1117650" y="1661337"/>
                  </a:lnTo>
                  <a:lnTo>
                    <a:pt x="1109141" y="1665008"/>
                  </a:lnTo>
                  <a:lnTo>
                    <a:pt x="1109141" y="1752765"/>
                  </a:lnTo>
                  <a:lnTo>
                    <a:pt x="1105877" y="1756625"/>
                  </a:lnTo>
                  <a:lnTo>
                    <a:pt x="1095794" y="1759775"/>
                  </a:lnTo>
                  <a:lnTo>
                    <a:pt x="1090904" y="1758467"/>
                  </a:lnTo>
                  <a:lnTo>
                    <a:pt x="1088910" y="1752079"/>
                  </a:lnTo>
                  <a:lnTo>
                    <a:pt x="1092187" y="1748205"/>
                  </a:lnTo>
                  <a:lnTo>
                    <a:pt x="1102258" y="1745068"/>
                  </a:lnTo>
                  <a:lnTo>
                    <a:pt x="1107147" y="1746377"/>
                  </a:lnTo>
                  <a:lnTo>
                    <a:pt x="1109141" y="1752765"/>
                  </a:lnTo>
                  <a:lnTo>
                    <a:pt x="1109141" y="1665008"/>
                  </a:lnTo>
                  <a:lnTo>
                    <a:pt x="1052182" y="1698536"/>
                  </a:lnTo>
                  <a:lnTo>
                    <a:pt x="1017003" y="1730209"/>
                  </a:lnTo>
                  <a:lnTo>
                    <a:pt x="987755" y="1765414"/>
                  </a:lnTo>
                  <a:lnTo>
                    <a:pt x="963866" y="1802917"/>
                  </a:lnTo>
                  <a:lnTo>
                    <a:pt x="944816" y="1841500"/>
                  </a:lnTo>
                  <a:lnTo>
                    <a:pt x="930033" y="1879955"/>
                  </a:lnTo>
                  <a:lnTo>
                    <a:pt x="918972" y="1917077"/>
                  </a:lnTo>
                  <a:lnTo>
                    <a:pt x="905840" y="1982330"/>
                  </a:lnTo>
                  <a:lnTo>
                    <a:pt x="897331" y="1993557"/>
                  </a:lnTo>
                  <a:lnTo>
                    <a:pt x="890041" y="2004771"/>
                  </a:lnTo>
                  <a:lnTo>
                    <a:pt x="883831" y="2015985"/>
                  </a:lnTo>
                  <a:lnTo>
                    <a:pt x="878598" y="2027199"/>
                  </a:lnTo>
                  <a:lnTo>
                    <a:pt x="918438" y="2050021"/>
                  </a:lnTo>
                  <a:lnTo>
                    <a:pt x="963371" y="2068398"/>
                  </a:lnTo>
                  <a:lnTo>
                    <a:pt x="1012748" y="2082876"/>
                  </a:lnTo>
                  <a:lnTo>
                    <a:pt x="1065885" y="2094064"/>
                  </a:lnTo>
                  <a:lnTo>
                    <a:pt x="1122159" y="2102510"/>
                  </a:lnTo>
                  <a:lnTo>
                    <a:pt x="1168539" y="2108377"/>
                  </a:lnTo>
                  <a:lnTo>
                    <a:pt x="1215428" y="2113102"/>
                  </a:lnTo>
                  <a:lnTo>
                    <a:pt x="1263027" y="2116201"/>
                  </a:lnTo>
                  <a:lnTo>
                    <a:pt x="1311579" y="2117191"/>
                  </a:lnTo>
                  <a:lnTo>
                    <a:pt x="1361287" y="2115566"/>
                  </a:lnTo>
                  <a:lnTo>
                    <a:pt x="1412379" y="2110841"/>
                  </a:lnTo>
                  <a:lnTo>
                    <a:pt x="1465072" y="2102510"/>
                  </a:lnTo>
                  <a:lnTo>
                    <a:pt x="1514741" y="2084082"/>
                  </a:lnTo>
                  <a:lnTo>
                    <a:pt x="1532572" y="2064372"/>
                  </a:lnTo>
                  <a:lnTo>
                    <a:pt x="1545196" y="2036813"/>
                  </a:lnTo>
                  <a:close/>
                </a:path>
                <a:path w="6917055" h="5550535">
                  <a:moveTo>
                    <a:pt x="1695348" y="40805"/>
                  </a:moveTo>
                  <a:lnTo>
                    <a:pt x="1692135" y="24930"/>
                  </a:lnTo>
                  <a:lnTo>
                    <a:pt x="1683397" y="11963"/>
                  </a:lnTo>
                  <a:lnTo>
                    <a:pt x="1670418" y="3213"/>
                  </a:lnTo>
                  <a:lnTo>
                    <a:pt x="1654543" y="0"/>
                  </a:lnTo>
                  <a:lnTo>
                    <a:pt x="1638655" y="3213"/>
                  </a:lnTo>
                  <a:lnTo>
                    <a:pt x="1625688" y="11963"/>
                  </a:lnTo>
                  <a:lnTo>
                    <a:pt x="1616951" y="24930"/>
                  </a:lnTo>
                  <a:lnTo>
                    <a:pt x="1613750" y="40805"/>
                  </a:lnTo>
                  <a:lnTo>
                    <a:pt x="1616951" y="56692"/>
                  </a:lnTo>
                  <a:lnTo>
                    <a:pt x="1625688" y="69659"/>
                  </a:lnTo>
                  <a:lnTo>
                    <a:pt x="1638655" y="78409"/>
                  </a:lnTo>
                  <a:lnTo>
                    <a:pt x="1654543" y="81610"/>
                  </a:lnTo>
                  <a:lnTo>
                    <a:pt x="1670418" y="78409"/>
                  </a:lnTo>
                  <a:lnTo>
                    <a:pt x="1683397" y="69659"/>
                  </a:lnTo>
                  <a:lnTo>
                    <a:pt x="1692135" y="56692"/>
                  </a:lnTo>
                  <a:lnTo>
                    <a:pt x="1695348" y="40805"/>
                  </a:lnTo>
                  <a:close/>
                </a:path>
                <a:path w="6917055" h="5550535">
                  <a:moveTo>
                    <a:pt x="1973910" y="421297"/>
                  </a:moveTo>
                  <a:lnTo>
                    <a:pt x="1815985" y="421297"/>
                  </a:lnTo>
                  <a:lnTo>
                    <a:pt x="1815985" y="486613"/>
                  </a:lnTo>
                  <a:lnTo>
                    <a:pt x="1730400" y="486613"/>
                  </a:lnTo>
                  <a:lnTo>
                    <a:pt x="1730400" y="551929"/>
                  </a:lnTo>
                  <a:lnTo>
                    <a:pt x="1665909" y="551929"/>
                  </a:lnTo>
                  <a:lnTo>
                    <a:pt x="1673275" y="550087"/>
                  </a:lnTo>
                  <a:lnTo>
                    <a:pt x="1679562" y="546023"/>
                  </a:lnTo>
                  <a:lnTo>
                    <a:pt x="1683956" y="539737"/>
                  </a:lnTo>
                  <a:lnTo>
                    <a:pt x="1685645" y="531228"/>
                  </a:lnTo>
                  <a:lnTo>
                    <a:pt x="1685645" y="423227"/>
                  </a:lnTo>
                  <a:lnTo>
                    <a:pt x="1694053" y="405193"/>
                  </a:lnTo>
                  <a:lnTo>
                    <a:pt x="1764411" y="476300"/>
                  </a:lnTo>
                  <a:lnTo>
                    <a:pt x="1783537" y="485863"/>
                  </a:lnTo>
                  <a:lnTo>
                    <a:pt x="1798802" y="479793"/>
                  </a:lnTo>
                  <a:lnTo>
                    <a:pt x="1805254" y="464591"/>
                  </a:lnTo>
                  <a:lnTo>
                    <a:pt x="1797926" y="446747"/>
                  </a:lnTo>
                  <a:lnTo>
                    <a:pt x="1760905" y="405193"/>
                  </a:lnTo>
                  <a:lnTo>
                    <a:pt x="1737347" y="378739"/>
                  </a:lnTo>
                  <a:lnTo>
                    <a:pt x="1760410" y="308762"/>
                  </a:lnTo>
                  <a:lnTo>
                    <a:pt x="1763801" y="298602"/>
                  </a:lnTo>
                  <a:lnTo>
                    <a:pt x="1765833" y="290436"/>
                  </a:lnTo>
                  <a:lnTo>
                    <a:pt x="1765909" y="281470"/>
                  </a:lnTo>
                  <a:lnTo>
                    <a:pt x="1763928" y="271399"/>
                  </a:lnTo>
                  <a:lnTo>
                    <a:pt x="1740128" y="183959"/>
                  </a:lnTo>
                  <a:lnTo>
                    <a:pt x="1720507" y="111823"/>
                  </a:lnTo>
                  <a:lnTo>
                    <a:pt x="1703590" y="92024"/>
                  </a:lnTo>
                  <a:lnTo>
                    <a:pt x="1682038" y="87655"/>
                  </a:lnTo>
                  <a:lnTo>
                    <a:pt x="1682038" y="296976"/>
                  </a:lnTo>
                  <a:lnTo>
                    <a:pt x="1672158" y="323443"/>
                  </a:lnTo>
                  <a:lnTo>
                    <a:pt x="1651076" y="376351"/>
                  </a:lnTo>
                  <a:lnTo>
                    <a:pt x="1641221" y="402793"/>
                  </a:lnTo>
                  <a:lnTo>
                    <a:pt x="1641221" y="531571"/>
                  </a:lnTo>
                  <a:lnTo>
                    <a:pt x="1642795" y="539915"/>
                  </a:lnTo>
                  <a:lnTo>
                    <a:pt x="1647088" y="546087"/>
                  </a:lnTo>
                  <a:lnTo>
                    <a:pt x="1653298" y="550100"/>
                  </a:lnTo>
                  <a:lnTo>
                    <a:pt x="1660613" y="551929"/>
                  </a:lnTo>
                  <a:lnTo>
                    <a:pt x="1644802" y="551929"/>
                  </a:lnTo>
                  <a:lnTo>
                    <a:pt x="1644802" y="617258"/>
                  </a:lnTo>
                  <a:lnTo>
                    <a:pt x="1563725" y="617258"/>
                  </a:lnTo>
                  <a:lnTo>
                    <a:pt x="1566633" y="608787"/>
                  </a:lnTo>
                  <a:lnTo>
                    <a:pt x="1563484" y="602691"/>
                  </a:lnTo>
                  <a:lnTo>
                    <a:pt x="1559204" y="601624"/>
                  </a:lnTo>
                  <a:lnTo>
                    <a:pt x="1559204" y="621982"/>
                  </a:lnTo>
                  <a:lnTo>
                    <a:pt x="1559204" y="682574"/>
                  </a:lnTo>
                  <a:lnTo>
                    <a:pt x="1478013" y="682574"/>
                  </a:lnTo>
                  <a:lnTo>
                    <a:pt x="1484947" y="677405"/>
                  </a:lnTo>
                  <a:lnTo>
                    <a:pt x="1489214" y="674217"/>
                  </a:lnTo>
                  <a:lnTo>
                    <a:pt x="1558315" y="622719"/>
                  </a:lnTo>
                  <a:lnTo>
                    <a:pt x="1559204" y="621982"/>
                  </a:lnTo>
                  <a:lnTo>
                    <a:pt x="1559204" y="601624"/>
                  </a:lnTo>
                  <a:lnTo>
                    <a:pt x="1556080" y="600824"/>
                  </a:lnTo>
                  <a:lnTo>
                    <a:pt x="1546225" y="605040"/>
                  </a:lnTo>
                  <a:lnTo>
                    <a:pt x="1473619" y="659104"/>
                  </a:lnTo>
                  <a:lnTo>
                    <a:pt x="1473619" y="685850"/>
                  </a:lnTo>
                  <a:lnTo>
                    <a:pt x="1473619" y="747890"/>
                  </a:lnTo>
                  <a:lnTo>
                    <a:pt x="1390383" y="747890"/>
                  </a:lnTo>
                  <a:lnTo>
                    <a:pt x="1473619" y="685850"/>
                  </a:lnTo>
                  <a:lnTo>
                    <a:pt x="1473619" y="659104"/>
                  </a:lnTo>
                  <a:lnTo>
                    <a:pt x="1453311" y="674217"/>
                  </a:lnTo>
                  <a:lnTo>
                    <a:pt x="1403032" y="648500"/>
                  </a:lnTo>
                  <a:lnTo>
                    <a:pt x="1394307" y="662647"/>
                  </a:lnTo>
                  <a:lnTo>
                    <a:pt x="1438490" y="685241"/>
                  </a:lnTo>
                  <a:lnTo>
                    <a:pt x="1388021" y="722820"/>
                  </a:lnTo>
                  <a:lnTo>
                    <a:pt x="1388021" y="749655"/>
                  </a:lnTo>
                  <a:lnTo>
                    <a:pt x="1388021" y="813206"/>
                  </a:lnTo>
                  <a:lnTo>
                    <a:pt x="1302575" y="813206"/>
                  </a:lnTo>
                  <a:lnTo>
                    <a:pt x="1305052" y="811847"/>
                  </a:lnTo>
                  <a:lnTo>
                    <a:pt x="1307350" y="810171"/>
                  </a:lnTo>
                  <a:lnTo>
                    <a:pt x="1309408" y="808240"/>
                  </a:lnTo>
                  <a:lnTo>
                    <a:pt x="1354785" y="774420"/>
                  </a:lnTo>
                  <a:lnTo>
                    <a:pt x="1388021" y="749655"/>
                  </a:lnTo>
                  <a:lnTo>
                    <a:pt x="1388021" y="722820"/>
                  </a:lnTo>
                  <a:lnTo>
                    <a:pt x="1318704" y="774420"/>
                  </a:lnTo>
                  <a:lnTo>
                    <a:pt x="1318488" y="773671"/>
                  </a:lnTo>
                  <a:lnTo>
                    <a:pt x="1318247" y="772934"/>
                  </a:lnTo>
                  <a:lnTo>
                    <a:pt x="1317980" y="772210"/>
                  </a:lnTo>
                  <a:lnTo>
                    <a:pt x="1326934" y="757974"/>
                  </a:lnTo>
                  <a:lnTo>
                    <a:pt x="1328864" y="754900"/>
                  </a:lnTo>
                  <a:lnTo>
                    <a:pt x="1580476" y="354990"/>
                  </a:lnTo>
                  <a:lnTo>
                    <a:pt x="1564601" y="273494"/>
                  </a:lnTo>
                  <a:lnTo>
                    <a:pt x="1632737" y="239268"/>
                  </a:lnTo>
                  <a:lnTo>
                    <a:pt x="1650771" y="183959"/>
                  </a:lnTo>
                  <a:lnTo>
                    <a:pt x="1682038" y="296976"/>
                  </a:lnTo>
                  <a:lnTo>
                    <a:pt x="1682038" y="87655"/>
                  </a:lnTo>
                  <a:lnTo>
                    <a:pt x="1678114" y="86855"/>
                  </a:lnTo>
                  <a:lnTo>
                    <a:pt x="1653095" y="95008"/>
                  </a:lnTo>
                  <a:lnTo>
                    <a:pt x="1637601" y="115214"/>
                  </a:lnTo>
                  <a:lnTo>
                    <a:pt x="1608683" y="211607"/>
                  </a:lnTo>
                  <a:lnTo>
                    <a:pt x="1539189" y="248539"/>
                  </a:lnTo>
                  <a:lnTo>
                    <a:pt x="1531480" y="257022"/>
                  </a:lnTo>
                  <a:lnTo>
                    <a:pt x="1530629" y="267754"/>
                  </a:lnTo>
                  <a:lnTo>
                    <a:pt x="1535341" y="277114"/>
                  </a:lnTo>
                  <a:lnTo>
                    <a:pt x="1544294" y="281470"/>
                  </a:lnTo>
                  <a:lnTo>
                    <a:pt x="1557832" y="350875"/>
                  </a:lnTo>
                  <a:lnTo>
                    <a:pt x="1303667" y="754900"/>
                  </a:lnTo>
                  <a:lnTo>
                    <a:pt x="1298625" y="751878"/>
                  </a:lnTo>
                  <a:lnTo>
                    <a:pt x="1292720" y="750138"/>
                  </a:lnTo>
                  <a:lnTo>
                    <a:pt x="1278204" y="750138"/>
                  </a:lnTo>
                  <a:lnTo>
                    <a:pt x="1270673" y="753084"/>
                  </a:lnTo>
                  <a:lnTo>
                    <a:pt x="1264843" y="757974"/>
                  </a:lnTo>
                  <a:lnTo>
                    <a:pt x="1200543" y="728192"/>
                  </a:lnTo>
                  <a:lnTo>
                    <a:pt x="1195590" y="729996"/>
                  </a:lnTo>
                  <a:lnTo>
                    <a:pt x="1191755" y="738276"/>
                  </a:lnTo>
                  <a:lnTo>
                    <a:pt x="1193571" y="743229"/>
                  </a:lnTo>
                  <a:lnTo>
                    <a:pt x="1255026" y="771702"/>
                  </a:lnTo>
                  <a:lnTo>
                    <a:pt x="1253604" y="775436"/>
                  </a:lnTo>
                  <a:lnTo>
                    <a:pt x="1252804" y="779500"/>
                  </a:lnTo>
                  <a:lnTo>
                    <a:pt x="1252804" y="783742"/>
                  </a:lnTo>
                  <a:lnTo>
                    <a:pt x="1255433" y="796823"/>
                  </a:lnTo>
                  <a:lnTo>
                    <a:pt x="1262646" y="807504"/>
                  </a:lnTo>
                  <a:lnTo>
                    <a:pt x="1273327" y="814717"/>
                  </a:lnTo>
                  <a:lnTo>
                    <a:pt x="1286408" y="817346"/>
                  </a:lnTo>
                  <a:lnTo>
                    <a:pt x="1292212" y="817346"/>
                  </a:lnTo>
                  <a:lnTo>
                    <a:pt x="1297660" y="815873"/>
                  </a:lnTo>
                  <a:lnTo>
                    <a:pt x="1302423" y="813295"/>
                  </a:lnTo>
                  <a:lnTo>
                    <a:pt x="1302423" y="878522"/>
                  </a:lnTo>
                  <a:lnTo>
                    <a:pt x="1165987" y="878522"/>
                  </a:lnTo>
                  <a:lnTo>
                    <a:pt x="1165987" y="900010"/>
                  </a:lnTo>
                  <a:lnTo>
                    <a:pt x="1323898" y="900010"/>
                  </a:lnTo>
                  <a:lnTo>
                    <a:pt x="1323898" y="834682"/>
                  </a:lnTo>
                  <a:lnTo>
                    <a:pt x="1409496" y="834682"/>
                  </a:lnTo>
                  <a:lnTo>
                    <a:pt x="1409496" y="813295"/>
                  </a:lnTo>
                  <a:lnTo>
                    <a:pt x="1409496" y="769366"/>
                  </a:lnTo>
                  <a:lnTo>
                    <a:pt x="1495094" y="769366"/>
                  </a:lnTo>
                  <a:lnTo>
                    <a:pt x="1495094" y="749655"/>
                  </a:lnTo>
                  <a:lnTo>
                    <a:pt x="1495094" y="747890"/>
                  </a:lnTo>
                  <a:lnTo>
                    <a:pt x="1495094" y="704049"/>
                  </a:lnTo>
                  <a:lnTo>
                    <a:pt x="1580680" y="704049"/>
                  </a:lnTo>
                  <a:lnTo>
                    <a:pt x="1580680" y="685850"/>
                  </a:lnTo>
                  <a:lnTo>
                    <a:pt x="1580680" y="682574"/>
                  </a:lnTo>
                  <a:lnTo>
                    <a:pt x="1580680" y="638733"/>
                  </a:lnTo>
                  <a:lnTo>
                    <a:pt x="1666278" y="638733"/>
                  </a:lnTo>
                  <a:lnTo>
                    <a:pt x="1666278" y="621982"/>
                  </a:lnTo>
                  <a:lnTo>
                    <a:pt x="1666278" y="617258"/>
                  </a:lnTo>
                  <a:lnTo>
                    <a:pt x="1666278" y="573405"/>
                  </a:lnTo>
                  <a:lnTo>
                    <a:pt x="1751876" y="573405"/>
                  </a:lnTo>
                  <a:lnTo>
                    <a:pt x="1751876" y="508088"/>
                  </a:lnTo>
                  <a:lnTo>
                    <a:pt x="1837474" y="508088"/>
                  </a:lnTo>
                  <a:lnTo>
                    <a:pt x="1837474" y="442772"/>
                  </a:lnTo>
                  <a:lnTo>
                    <a:pt x="1973910" y="442772"/>
                  </a:lnTo>
                  <a:lnTo>
                    <a:pt x="1973910" y="421297"/>
                  </a:lnTo>
                  <a:close/>
                </a:path>
                <a:path w="6917055" h="5550535">
                  <a:moveTo>
                    <a:pt x="4370438" y="1928495"/>
                  </a:moveTo>
                  <a:lnTo>
                    <a:pt x="4337012" y="1928495"/>
                  </a:lnTo>
                  <a:lnTo>
                    <a:pt x="4337012" y="1976755"/>
                  </a:lnTo>
                  <a:lnTo>
                    <a:pt x="4346867" y="1976755"/>
                  </a:lnTo>
                  <a:lnTo>
                    <a:pt x="4346867" y="1956435"/>
                  </a:lnTo>
                  <a:lnTo>
                    <a:pt x="4367212" y="1956435"/>
                  </a:lnTo>
                  <a:lnTo>
                    <a:pt x="4367212" y="1947545"/>
                  </a:lnTo>
                  <a:lnTo>
                    <a:pt x="4346867" y="1947545"/>
                  </a:lnTo>
                  <a:lnTo>
                    <a:pt x="4346867" y="1936115"/>
                  </a:lnTo>
                  <a:lnTo>
                    <a:pt x="4370438" y="1936115"/>
                  </a:lnTo>
                  <a:lnTo>
                    <a:pt x="4370438" y="1928495"/>
                  </a:lnTo>
                  <a:close/>
                </a:path>
                <a:path w="6917055" h="5550535">
                  <a:moveTo>
                    <a:pt x="4387824" y="1941195"/>
                  </a:moveTo>
                  <a:lnTo>
                    <a:pt x="4378490" y="1941195"/>
                  </a:lnTo>
                  <a:lnTo>
                    <a:pt x="4378490" y="1976755"/>
                  </a:lnTo>
                  <a:lnTo>
                    <a:pt x="4387824" y="1976755"/>
                  </a:lnTo>
                  <a:lnTo>
                    <a:pt x="4387824" y="1941195"/>
                  </a:lnTo>
                  <a:close/>
                </a:path>
                <a:path w="6917055" h="5550535">
                  <a:moveTo>
                    <a:pt x="4387824" y="1928495"/>
                  </a:moveTo>
                  <a:lnTo>
                    <a:pt x="4378490" y="1928495"/>
                  </a:lnTo>
                  <a:lnTo>
                    <a:pt x="4378490" y="1937385"/>
                  </a:lnTo>
                  <a:lnTo>
                    <a:pt x="4387824" y="1937385"/>
                  </a:lnTo>
                  <a:lnTo>
                    <a:pt x="4387824" y="1928495"/>
                  </a:lnTo>
                  <a:close/>
                </a:path>
                <a:path w="6917055" h="5550535">
                  <a:moveTo>
                    <a:pt x="4419879" y="1942465"/>
                  </a:moveTo>
                  <a:lnTo>
                    <a:pt x="4417898" y="1941195"/>
                  </a:lnTo>
                  <a:lnTo>
                    <a:pt x="4410875" y="1941195"/>
                  </a:lnTo>
                  <a:lnTo>
                    <a:pt x="4408500" y="1942465"/>
                  </a:lnTo>
                  <a:lnTo>
                    <a:pt x="4407166" y="1943735"/>
                  </a:lnTo>
                  <a:lnTo>
                    <a:pt x="4405681" y="1946275"/>
                  </a:lnTo>
                  <a:lnTo>
                    <a:pt x="4405681" y="1941195"/>
                  </a:lnTo>
                  <a:lnTo>
                    <a:pt x="4397006" y="1941195"/>
                  </a:lnTo>
                  <a:lnTo>
                    <a:pt x="4397006" y="1976755"/>
                  </a:lnTo>
                  <a:lnTo>
                    <a:pt x="4406354" y="1976755"/>
                  </a:lnTo>
                  <a:lnTo>
                    <a:pt x="4406430" y="1958975"/>
                  </a:lnTo>
                  <a:lnTo>
                    <a:pt x="4406608" y="1956435"/>
                  </a:lnTo>
                  <a:lnTo>
                    <a:pt x="4407649" y="1952625"/>
                  </a:lnTo>
                  <a:lnTo>
                    <a:pt x="4408360" y="1951355"/>
                  </a:lnTo>
                  <a:lnTo>
                    <a:pt x="4409275" y="1950085"/>
                  </a:lnTo>
                  <a:lnTo>
                    <a:pt x="4410176" y="1950085"/>
                  </a:lnTo>
                  <a:lnTo>
                    <a:pt x="4411281" y="1948815"/>
                  </a:lnTo>
                  <a:lnTo>
                    <a:pt x="4413948" y="1948815"/>
                  </a:lnTo>
                  <a:lnTo>
                    <a:pt x="4415409" y="1950085"/>
                  </a:lnTo>
                  <a:lnTo>
                    <a:pt x="4416984" y="1951355"/>
                  </a:lnTo>
                  <a:lnTo>
                    <a:pt x="4417809" y="1948815"/>
                  </a:lnTo>
                  <a:lnTo>
                    <a:pt x="4418635" y="1946275"/>
                  </a:lnTo>
                  <a:lnTo>
                    <a:pt x="4419879" y="1942465"/>
                  </a:lnTo>
                  <a:close/>
                </a:path>
                <a:path w="6917055" h="5550535">
                  <a:moveTo>
                    <a:pt x="4453598" y="1962785"/>
                  </a:moveTo>
                  <a:lnTo>
                    <a:pt x="4452620" y="1960245"/>
                  </a:lnTo>
                  <a:lnTo>
                    <a:pt x="4448695" y="1957705"/>
                  </a:lnTo>
                  <a:lnTo>
                    <a:pt x="4445216" y="1956435"/>
                  </a:lnTo>
                  <a:lnTo>
                    <a:pt x="4435272" y="1953895"/>
                  </a:lnTo>
                  <a:lnTo>
                    <a:pt x="4432363" y="1952625"/>
                  </a:lnTo>
                  <a:lnTo>
                    <a:pt x="4430890" y="1951355"/>
                  </a:lnTo>
                  <a:lnTo>
                    <a:pt x="4430585" y="1951355"/>
                  </a:lnTo>
                  <a:lnTo>
                    <a:pt x="4430585" y="1950085"/>
                  </a:lnTo>
                  <a:lnTo>
                    <a:pt x="4430941" y="1948815"/>
                  </a:lnTo>
                  <a:lnTo>
                    <a:pt x="4432706" y="1947545"/>
                  </a:lnTo>
                  <a:lnTo>
                    <a:pt x="4440390" y="1947545"/>
                  </a:lnTo>
                  <a:lnTo>
                    <a:pt x="4442498" y="1948815"/>
                  </a:lnTo>
                  <a:lnTo>
                    <a:pt x="4443196" y="1950085"/>
                  </a:lnTo>
                  <a:lnTo>
                    <a:pt x="4443590" y="1951355"/>
                  </a:lnTo>
                  <a:lnTo>
                    <a:pt x="4452391" y="1950085"/>
                  </a:lnTo>
                  <a:lnTo>
                    <a:pt x="4451502" y="1947545"/>
                  </a:lnTo>
                  <a:lnTo>
                    <a:pt x="4449902" y="1945005"/>
                  </a:lnTo>
                  <a:lnTo>
                    <a:pt x="4447552" y="1943735"/>
                  </a:lnTo>
                  <a:lnTo>
                    <a:pt x="4445190" y="1941195"/>
                  </a:lnTo>
                  <a:lnTo>
                    <a:pt x="4431690" y="1941195"/>
                  </a:lnTo>
                  <a:lnTo>
                    <a:pt x="4427944" y="1942465"/>
                  </a:lnTo>
                  <a:lnTo>
                    <a:pt x="4423105" y="1946275"/>
                  </a:lnTo>
                  <a:lnTo>
                    <a:pt x="4421911" y="1948815"/>
                  </a:lnTo>
                  <a:lnTo>
                    <a:pt x="4421911" y="1955165"/>
                  </a:lnTo>
                  <a:lnTo>
                    <a:pt x="4423308" y="1957705"/>
                  </a:lnTo>
                  <a:lnTo>
                    <a:pt x="4428109" y="1961515"/>
                  </a:lnTo>
                  <a:lnTo>
                    <a:pt x="4432897" y="1962785"/>
                  </a:lnTo>
                  <a:lnTo>
                    <a:pt x="4442041" y="1964055"/>
                  </a:lnTo>
                  <a:lnTo>
                    <a:pt x="4443082" y="1965325"/>
                  </a:lnTo>
                  <a:lnTo>
                    <a:pt x="4443984" y="1965325"/>
                  </a:lnTo>
                  <a:lnTo>
                    <a:pt x="4444225" y="1966595"/>
                  </a:lnTo>
                  <a:lnTo>
                    <a:pt x="4444225" y="1967865"/>
                  </a:lnTo>
                  <a:lnTo>
                    <a:pt x="4443819" y="1969135"/>
                  </a:lnTo>
                  <a:lnTo>
                    <a:pt x="4441774" y="1970405"/>
                  </a:lnTo>
                  <a:lnTo>
                    <a:pt x="4433633" y="1970405"/>
                  </a:lnTo>
                  <a:lnTo>
                    <a:pt x="4431195" y="1969135"/>
                  </a:lnTo>
                  <a:lnTo>
                    <a:pt x="4430382" y="1967865"/>
                  </a:lnTo>
                  <a:lnTo>
                    <a:pt x="4429988" y="1965325"/>
                  </a:lnTo>
                  <a:lnTo>
                    <a:pt x="4420616" y="1966595"/>
                  </a:lnTo>
                  <a:lnTo>
                    <a:pt x="4421479" y="1970405"/>
                  </a:lnTo>
                  <a:lnTo>
                    <a:pt x="4423308" y="1972945"/>
                  </a:lnTo>
                  <a:lnTo>
                    <a:pt x="4428922" y="1976755"/>
                  </a:lnTo>
                  <a:lnTo>
                    <a:pt x="4432706" y="1978025"/>
                  </a:lnTo>
                  <a:lnTo>
                    <a:pt x="4442841" y="1978025"/>
                  </a:lnTo>
                  <a:lnTo>
                    <a:pt x="4446829" y="1976755"/>
                  </a:lnTo>
                  <a:lnTo>
                    <a:pt x="4452239" y="1971675"/>
                  </a:lnTo>
                  <a:lnTo>
                    <a:pt x="4452912" y="1970405"/>
                  </a:lnTo>
                  <a:lnTo>
                    <a:pt x="4453598" y="1969135"/>
                  </a:lnTo>
                  <a:lnTo>
                    <a:pt x="4453598" y="1962785"/>
                  </a:lnTo>
                  <a:close/>
                </a:path>
                <a:path w="6917055" h="5550535">
                  <a:moveTo>
                    <a:pt x="4478744" y="1976755"/>
                  </a:moveTo>
                  <a:lnTo>
                    <a:pt x="4478071" y="1970405"/>
                  </a:lnTo>
                  <a:lnTo>
                    <a:pt x="4477944" y="1969135"/>
                  </a:lnTo>
                  <a:lnTo>
                    <a:pt x="4476293" y="1969135"/>
                  </a:lnTo>
                  <a:lnTo>
                    <a:pt x="4475048" y="1970405"/>
                  </a:lnTo>
                  <a:lnTo>
                    <a:pt x="4473029" y="1970405"/>
                  </a:lnTo>
                  <a:lnTo>
                    <a:pt x="4472165" y="1969135"/>
                  </a:lnTo>
                  <a:lnTo>
                    <a:pt x="4471886" y="1969135"/>
                  </a:lnTo>
                  <a:lnTo>
                    <a:pt x="4471644" y="1967865"/>
                  </a:lnTo>
                  <a:lnTo>
                    <a:pt x="4471568" y="1948815"/>
                  </a:lnTo>
                  <a:lnTo>
                    <a:pt x="4477969" y="1948815"/>
                  </a:lnTo>
                  <a:lnTo>
                    <a:pt x="4477969" y="1941195"/>
                  </a:lnTo>
                  <a:lnTo>
                    <a:pt x="4471568" y="1941195"/>
                  </a:lnTo>
                  <a:lnTo>
                    <a:pt x="4471568" y="1929765"/>
                  </a:lnTo>
                  <a:lnTo>
                    <a:pt x="4462208" y="1934845"/>
                  </a:lnTo>
                  <a:lnTo>
                    <a:pt x="4462208" y="1941195"/>
                  </a:lnTo>
                  <a:lnTo>
                    <a:pt x="4457916" y="1941195"/>
                  </a:lnTo>
                  <a:lnTo>
                    <a:pt x="4457916" y="1948815"/>
                  </a:lnTo>
                  <a:lnTo>
                    <a:pt x="4462208" y="1948815"/>
                  </a:lnTo>
                  <a:lnTo>
                    <a:pt x="4462310" y="1970405"/>
                  </a:lnTo>
                  <a:lnTo>
                    <a:pt x="4462754" y="1972945"/>
                  </a:lnTo>
                  <a:lnTo>
                    <a:pt x="4463186" y="1974215"/>
                  </a:lnTo>
                  <a:lnTo>
                    <a:pt x="4464456" y="1975485"/>
                  </a:lnTo>
                  <a:lnTo>
                    <a:pt x="4465447" y="1976755"/>
                  </a:lnTo>
                  <a:lnTo>
                    <a:pt x="4466780" y="1976755"/>
                  </a:lnTo>
                  <a:lnTo>
                    <a:pt x="4468152" y="1978025"/>
                  </a:lnTo>
                  <a:lnTo>
                    <a:pt x="4474108" y="1978025"/>
                  </a:lnTo>
                  <a:lnTo>
                    <a:pt x="4476547" y="1976755"/>
                  </a:lnTo>
                  <a:lnTo>
                    <a:pt x="4478744" y="1976755"/>
                  </a:lnTo>
                  <a:close/>
                </a:path>
                <a:path w="6917055" h="5550535">
                  <a:moveTo>
                    <a:pt x="4544873" y="1976755"/>
                  </a:moveTo>
                  <a:lnTo>
                    <a:pt x="4540237" y="1965325"/>
                  </a:lnTo>
                  <a:lnTo>
                    <a:pt x="4537164" y="1957705"/>
                  </a:lnTo>
                  <a:lnTo>
                    <a:pt x="4529975" y="1939925"/>
                  </a:lnTo>
                  <a:lnTo>
                    <a:pt x="4526750" y="1931949"/>
                  </a:lnTo>
                  <a:lnTo>
                    <a:pt x="4526750" y="1957705"/>
                  </a:lnTo>
                  <a:lnTo>
                    <a:pt x="4513440" y="1957705"/>
                  </a:lnTo>
                  <a:lnTo>
                    <a:pt x="4520031" y="1939925"/>
                  </a:lnTo>
                  <a:lnTo>
                    <a:pt x="4526750" y="1957705"/>
                  </a:lnTo>
                  <a:lnTo>
                    <a:pt x="4526750" y="1931949"/>
                  </a:lnTo>
                  <a:lnTo>
                    <a:pt x="4525353" y="1928495"/>
                  </a:lnTo>
                  <a:lnTo>
                    <a:pt x="4514939" y="1928495"/>
                  </a:lnTo>
                  <a:lnTo>
                    <a:pt x="4495952" y="1976755"/>
                  </a:lnTo>
                  <a:lnTo>
                    <a:pt x="4506392" y="1976755"/>
                  </a:lnTo>
                  <a:lnTo>
                    <a:pt x="4510405" y="1965325"/>
                  </a:lnTo>
                  <a:lnTo>
                    <a:pt x="4529899" y="1965325"/>
                  </a:lnTo>
                  <a:lnTo>
                    <a:pt x="4534154" y="1976755"/>
                  </a:lnTo>
                  <a:lnTo>
                    <a:pt x="4544873" y="1976755"/>
                  </a:lnTo>
                  <a:close/>
                </a:path>
                <a:path w="6917055" h="5550535">
                  <a:moveTo>
                    <a:pt x="4559363" y="1941195"/>
                  </a:moveTo>
                  <a:lnTo>
                    <a:pt x="4550016" y="1941195"/>
                  </a:lnTo>
                  <a:lnTo>
                    <a:pt x="4550016" y="1976755"/>
                  </a:lnTo>
                  <a:lnTo>
                    <a:pt x="4559363" y="1976755"/>
                  </a:lnTo>
                  <a:lnTo>
                    <a:pt x="4559363" y="1941195"/>
                  </a:lnTo>
                  <a:close/>
                </a:path>
                <a:path w="6917055" h="5550535">
                  <a:moveTo>
                    <a:pt x="4559363" y="1928495"/>
                  </a:moveTo>
                  <a:lnTo>
                    <a:pt x="4550016" y="1928495"/>
                  </a:lnTo>
                  <a:lnTo>
                    <a:pt x="4550016" y="1937385"/>
                  </a:lnTo>
                  <a:lnTo>
                    <a:pt x="4559363" y="1937385"/>
                  </a:lnTo>
                  <a:lnTo>
                    <a:pt x="4559363" y="1928495"/>
                  </a:lnTo>
                  <a:close/>
                </a:path>
                <a:path w="6917055" h="5550535">
                  <a:moveTo>
                    <a:pt x="4559427" y="2101215"/>
                  </a:moveTo>
                  <a:lnTo>
                    <a:pt x="4552327" y="2066925"/>
                  </a:lnTo>
                  <a:lnTo>
                    <a:pt x="4544860" y="2055660"/>
                  </a:lnTo>
                  <a:lnTo>
                    <a:pt x="4544860" y="2082165"/>
                  </a:lnTo>
                  <a:lnTo>
                    <a:pt x="4510354" y="2101215"/>
                  </a:lnTo>
                  <a:lnTo>
                    <a:pt x="4544860" y="2121535"/>
                  </a:lnTo>
                  <a:lnTo>
                    <a:pt x="4524273" y="2157095"/>
                  </a:lnTo>
                  <a:lnTo>
                    <a:pt x="4489767" y="2136775"/>
                  </a:lnTo>
                  <a:lnTo>
                    <a:pt x="4489767" y="2177415"/>
                  </a:lnTo>
                  <a:lnTo>
                    <a:pt x="4448568" y="2177415"/>
                  </a:lnTo>
                  <a:lnTo>
                    <a:pt x="4448568" y="2157095"/>
                  </a:lnTo>
                  <a:lnTo>
                    <a:pt x="4448568" y="2136775"/>
                  </a:lnTo>
                  <a:lnTo>
                    <a:pt x="4414063" y="2157095"/>
                  </a:lnTo>
                  <a:lnTo>
                    <a:pt x="4393476" y="2121535"/>
                  </a:lnTo>
                  <a:lnTo>
                    <a:pt x="4427982" y="2101215"/>
                  </a:lnTo>
                  <a:lnTo>
                    <a:pt x="4393476" y="2082165"/>
                  </a:lnTo>
                  <a:lnTo>
                    <a:pt x="4414063" y="2045335"/>
                  </a:lnTo>
                  <a:lnTo>
                    <a:pt x="4448568" y="2065655"/>
                  </a:lnTo>
                  <a:lnTo>
                    <a:pt x="4448568" y="2045335"/>
                  </a:lnTo>
                  <a:lnTo>
                    <a:pt x="4448568" y="2026285"/>
                  </a:lnTo>
                  <a:lnTo>
                    <a:pt x="4489767" y="2026285"/>
                  </a:lnTo>
                  <a:lnTo>
                    <a:pt x="4489767" y="2065655"/>
                  </a:lnTo>
                  <a:lnTo>
                    <a:pt x="4524273" y="2045335"/>
                  </a:lnTo>
                  <a:lnTo>
                    <a:pt x="4544860" y="2082165"/>
                  </a:lnTo>
                  <a:lnTo>
                    <a:pt x="4544860" y="2055660"/>
                  </a:lnTo>
                  <a:lnTo>
                    <a:pt x="4538027" y="2045335"/>
                  </a:lnTo>
                  <a:lnTo>
                    <a:pt x="4532985" y="2037715"/>
                  </a:lnTo>
                  <a:lnTo>
                    <a:pt x="4515764" y="2026285"/>
                  </a:lnTo>
                  <a:lnTo>
                    <a:pt x="4504296" y="2018665"/>
                  </a:lnTo>
                  <a:lnTo>
                    <a:pt x="4469168" y="2011045"/>
                  </a:lnTo>
                  <a:lnTo>
                    <a:pt x="4434027" y="2018665"/>
                  </a:lnTo>
                  <a:lnTo>
                    <a:pt x="4405338" y="2037715"/>
                  </a:lnTo>
                  <a:lnTo>
                    <a:pt x="4385996" y="2066925"/>
                  </a:lnTo>
                  <a:lnTo>
                    <a:pt x="4378909" y="2101215"/>
                  </a:lnTo>
                  <a:lnTo>
                    <a:pt x="4385996" y="2136775"/>
                  </a:lnTo>
                  <a:lnTo>
                    <a:pt x="4405338" y="2164715"/>
                  </a:lnTo>
                  <a:lnTo>
                    <a:pt x="4434027" y="2185035"/>
                  </a:lnTo>
                  <a:lnTo>
                    <a:pt x="4469168" y="2191385"/>
                  </a:lnTo>
                  <a:lnTo>
                    <a:pt x="4504296" y="2185035"/>
                  </a:lnTo>
                  <a:lnTo>
                    <a:pt x="4515053" y="2177415"/>
                  </a:lnTo>
                  <a:lnTo>
                    <a:pt x="4532985" y="2164715"/>
                  </a:lnTo>
                  <a:lnTo>
                    <a:pt x="4538256" y="2157095"/>
                  </a:lnTo>
                  <a:lnTo>
                    <a:pt x="4552327" y="2136775"/>
                  </a:lnTo>
                  <a:lnTo>
                    <a:pt x="4559427" y="2101215"/>
                  </a:lnTo>
                  <a:close/>
                </a:path>
                <a:path w="6917055" h="5550535">
                  <a:moveTo>
                    <a:pt x="4601324" y="1928495"/>
                  </a:moveTo>
                  <a:lnTo>
                    <a:pt x="4592015" y="1928495"/>
                  </a:lnTo>
                  <a:lnTo>
                    <a:pt x="4592015" y="1955165"/>
                  </a:lnTo>
                  <a:lnTo>
                    <a:pt x="4592015" y="1962785"/>
                  </a:lnTo>
                  <a:lnTo>
                    <a:pt x="4591253" y="1965325"/>
                  </a:lnTo>
                  <a:lnTo>
                    <a:pt x="4588243" y="1969135"/>
                  </a:lnTo>
                  <a:lnTo>
                    <a:pt x="4586427" y="1970405"/>
                  </a:lnTo>
                  <a:lnTo>
                    <a:pt x="4581563" y="1970405"/>
                  </a:lnTo>
                  <a:lnTo>
                    <a:pt x="4579455" y="1969135"/>
                  </a:lnTo>
                  <a:lnTo>
                    <a:pt x="4576915" y="1965325"/>
                  </a:lnTo>
                  <a:lnTo>
                    <a:pt x="4576381" y="1962785"/>
                  </a:lnTo>
                  <a:lnTo>
                    <a:pt x="4576381" y="1955165"/>
                  </a:lnTo>
                  <a:lnTo>
                    <a:pt x="4577131" y="1952625"/>
                  </a:lnTo>
                  <a:lnTo>
                    <a:pt x="4580140" y="1948815"/>
                  </a:lnTo>
                  <a:lnTo>
                    <a:pt x="4581982" y="1947545"/>
                  </a:lnTo>
                  <a:lnTo>
                    <a:pt x="4586490" y="1947545"/>
                  </a:lnTo>
                  <a:lnTo>
                    <a:pt x="4588357" y="1948815"/>
                  </a:lnTo>
                  <a:lnTo>
                    <a:pt x="4589831" y="1950085"/>
                  </a:lnTo>
                  <a:lnTo>
                    <a:pt x="4591278" y="1952625"/>
                  </a:lnTo>
                  <a:lnTo>
                    <a:pt x="4592015" y="1955165"/>
                  </a:lnTo>
                  <a:lnTo>
                    <a:pt x="4592015" y="1928495"/>
                  </a:lnTo>
                  <a:lnTo>
                    <a:pt x="4591977" y="1946275"/>
                  </a:lnTo>
                  <a:lnTo>
                    <a:pt x="4589094" y="1942465"/>
                  </a:lnTo>
                  <a:lnTo>
                    <a:pt x="4585678" y="1941195"/>
                  </a:lnTo>
                  <a:lnTo>
                    <a:pt x="4577448" y="1941195"/>
                  </a:lnTo>
                  <a:lnTo>
                    <a:pt x="4573879" y="1942465"/>
                  </a:lnTo>
                  <a:lnTo>
                    <a:pt x="4568253" y="1948815"/>
                  </a:lnTo>
                  <a:lnTo>
                    <a:pt x="4566844" y="1952625"/>
                  </a:lnTo>
                  <a:lnTo>
                    <a:pt x="4566844" y="1965325"/>
                  </a:lnTo>
                  <a:lnTo>
                    <a:pt x="4568304" y="1969135"/>
                  </a:lnTo>
                  <a:lnTo>
                    <a:pt x="4571174" y="1972945"/>
                  </a:lnTo>
                  <a:lnTo>
                    <a:pt x="4574070" y="1975485"/>
                  </a:lnTo>
                  <a:lnTo>
                    <a:pt x="4577550" y="1978025"/>
                  </a:lnTo>
                  <a:lnTo>
                    <a:pt x="4583608" y="1978025"/>
                  </a:lnTo>
                  <a:lnTo>
                    <a:pt x="4585576" y="1976755"/>
                  </a:lnTo>
                  <a:lnTo>
                    <a:pt x="4589500" y="1975485"/>
                  </a:lnTo>
                  <a:lnTo>
                    <a:pt x="4591215" y="1974215"/>
                  </a:lnTo>
                  <a:lnTo>
                    <a:pt x="4592650" y="1971675"/>
                  </a:lnTo>
                  <a:lnTo>
                    <a:pt x="4592650" y="1976755"/>
                  </a:lnTo>
                  <a:lnTo>
                    <a:pt x="4601324" y="1976755"/>
                  </a:lnTo>
                  <a:lnTo>
                    <a:pt x="4601324" y="1971675"/>
                  </a:lnTo>
                  <a:lnTo>
                    <a:pt x="4601324" y="1970405"/>
                  </a:lnTo>
                  <a:lnTo>
                    <a:pt x="4601324" y="1947545"/>
                  </a:lnTo>
                  <a:lnTo>
                    <a:pt x="4601324" y="1946275"/>
                  </a:lnTo>
                  <a:lnTo>
                    <a:pt x="4601324" y="1928495"/>
                  </a:lnTo>
                  <a:close/>
                </a:path>
                <a:path w="6917055" h="5550535">
                  <a:moveTo>
                    <a:pt x="4794148" y="2298065"/>
                  </a:moveTo>
                  <a:lnTo>
                    <a:pt x="4794047" y="1945005"/>
                  </a:lnTo>
                  <a:lnTo>
                    <a:pt x="4788852" y="1898015"/>
                  </a:lnTo>
                  <a:lnTo>
                    <a:pt x="4770234" y="1834515"/>
                  </a:lnTo>
                  <a:lnTo>
                    <a:pt x="4768888" y="1830705"/>
                  </a:lnTo>
                  <a:lnTo>
                    <a:pt x="4749482" y="1792605"/>
                  </a:lnTo>
                  <a:lnTo>
                    <a:pt x="4724730" y="1755775"/>
                  </a:lnTo>
                  <a:lnTo>
                    <a:pt x="4694733" y="1722755"/>
                  </a:lnTo>
                  <a:lnTo>
                    <a:pt x="4659579" y="1692275"/>
                  </a:lnTo>
                  <a:lnTo>
                    <a:pt x="4658753" y="1691779"/>
                  </a:lnTo>
                  <a:lnTo>
                    <a:pt x="4658753" y="1919605"/>
                  </a:lnTo>
                  <a:lnTo>
                    <a:pt x="4658753" y="2282825"/>
                  </a:lnTo>
                  <a:lnTo>
                    <a:pt x="4657026" y="2291715"/>
                  </a:lnTo>
                  <a:lnTo>
                    <a:pt x="4652353" y="2298065"/>
                  </a:lnTo>
                  <a:lnTo>
                    <a:pt x="4645418" y="2303145"/>
                  </a:lnTo>
                  <a:lnTo>
                    <a:pt x="4636960" y="2304415"/>
                  </a:lnTo>
                  <a:lnTo>
                    <a:pt x="4301375" y="2304415"/>
                  </a:lnTo>
                  <a:lnTo>
                    <a:pt x="4292917" y="2303145"/>
                  </a:lnTo>
                  <a:lnTo>
                    <a:pt x="4285983" y="2298065"/>
                  </a:lnTo>
                  <a:lnTo>
                    <a:pt x="4281309" y="2291715"/>
                  </a:lnTo>
                  <a:lnTo>
                    <a:pt x="4279595" y="2282825"/>
                  </a:lnTo>
                  <a:lnTo>
                    <a:pt x="4279595" y="1919605"/>
                  </a:lnTo>
                  <a:lnTo>
                    <a:pt x="4281309" y="1911985"/>
                  </a:lnTo>
                  <a:lnTo>
                    <a:pt x="4285983" y="1904365"/>
                  </a:lnTo>
                  <a:lnTo>
                    <a:pt x="4292917" y="1900555"/>
                  </a:lnTo>
                  <a:lnTo>
                    <a:pt x="4301375" y="1898015"/>
                  </a:lnTo>
                  <a:lnTo>
                    <a:pt x="4636960" y="1898015"/>
                  </a:lnTo>
                  <a:lnTo>
                    <a:pt x="4645418" y="1900555"/>
                  </a:lnTo>
                  <a:lnTo>
                    <a:pt x="4652353" y="1904365"/>
                  </a:lnTo>
                  <a:lnTo>
                    <a:pt x="4657026" y="1911985"/>
                  </a:lnTo>
                  <a:lnTo>
                    <a:pt x="4658753" y="1919605"/>
                  </a:lnTo>
                  <a:lnTo>
                    <a:pt x="4658753" y="1691779"/>
                  </a:lnTo>
                  <a:lnTo>
                    <a:pt x="4649000" y="1685925"/>
                  </a:lnTo>
                  <a:lnTo>
                    <a:pt x="4619358" y="1668145"/>
                  </a:lnTo>
                  <a:lnTo>
                    <a:pt x="4613376" y="1665630"/>
                  </a:lnTo>
                  <a:lnTo>
                    <a:pt x="4613376" y="1818005"/>
                  </a:lnTo>
                  <a:lnTo>
                    <a:pt x="4605528" y="1828165"/>
                  </a:lnTo>
                  <a:lnTo>
                    <a:pt x="4592675" y="1833245"/>
                  </a:lnTo>
                  <a:lnTo>
                    <a:pt x="4577880" y="1834515"/>
                  </a:lnTo>
                  <a:lnTo>
                    <a:pt x="4360443" y="1834515"/>
                  </a:lnTo>
                  <a:lnTo>
                    <a:pt x="4345648" y="1833245"/>
                  </a:lnTo>
                  <a:lnTo>
                    <a:pt x="4332795" y="1828165"/>
                  </a:lnTo>
                  <a:lnTo>
                    <a:pt x="4324947" y="1818005"/>
                  </a:lnTo>
                  <a:lnTo>
                    <a:pt x="4325163" y="1798955"/>
                  </a:lnTo>
                  <a:lnTo>
                    <a:pt x="4344428" y="1754505"/>
                  </a:lnTo>
                  <a:lnTo>
                    <a:pt x="4376826" y="1717675"/>
                  </a:lnTo>
                  <a:lnTo>
                    <a:pt x="4419397" y="1694815"/>
                  </a:lnTo>
                  <a:lnTo>
                    <a:pt x="4469168" y="1685925"/>
                  </a:lnTo>
                  <a:lnTo>
                    <a:pt x="4518926" y="1694815"/>
                  </a:lnTo>
                  <a:lnTo>
                    <a:pt x="4561484" y="1717675"/>
                  </a:lnTo>
                  <a:lnTo>
                    <a:pt x="4593895" y="1754505"/>
                  </a:lnTo>
                  <a:lnTo>
                    <a:pt x="4613173" y="1798955"/>
                  </a:lnTo>
                  <a:lnTo>
                    <a:pt x="4613376" y="1818005"/>
                  </a:lnTo>
                  <a:lnTo>
                    <a:pt x="4613376" y="1665630"/>
                  </a:lnTo>
                  <a:lnTo>
                    <a:pt x="4574146" y="1649095"/>
                  </a:lnTo>
                  <a:lnTo>
                    <a:pt x="4524057" y="1636395"/>
                  </a:lnTo>
                  <a:lnTo>
                    <a:pt x="4469168" y="1632585"/>
                  </a:lnTo>
                  <a:lnTo>
                    <a:pt x="4414266" y="1636395"/>
                  </a:lnTo>
                  <a:lnTo>
                    <a:pt x="4364177" y="1649095"/>
                  </a:lnTo>
                  <a:lnTo>
                    <a:pt x="4318965" y="1668145"/>
                  </a:lnTo>
                  <a:lnTo>
                    <a:pt x="4278744" y="1692275"/>
                  </a:lnTo>
                  <a:lnTo>
                    <a:pt x="4243578" y="1722755"/>
                  </a:lnTo>
                  <a:lnTo>
                    <a:pt x="4213580" y="1755775"/>
                  </a:lnTo>
                  <a:lnTo>
                    <a:pt x="4188841" y="1792605"/>
                  </a:lnTo>
                  <a:lnTo>
                    <a:pt x="4169435" y="1830705"/>
                  </a:lnTo>
                  <a:lnTo>
                    <a:pt x="4155452" y="1870075"/>
                  </a:lnTo>
                  <a:lnTo>
                    <a:pt x="4147007" y="1909445"/>
                  </a:lnTo>
                  <a:lnTo>
                    <a:pt x="4144175" y="2298065"/>
                  </a:lnTo>
                  <a:lnTo>
                    <a:pt x="4148467" y="2318385"/>
                  </a:lnTo>
                  <a:lnTo>
                    <a:pt x="4160177" y="2336165"/>
                  </a:lnTo>
                  <a:lnTo>
                    <a:pt x="4177500" y="2347595"/>
                  </a:lnTo>
                  <a:lnTo>
                    <a:pt x="4198645" y="2351405"/>
                  </a:lnTo>
                  <a:lnTo>
                    <a:pt x="4739703" y="2351405"/>
                  </a:lnTo>
                  <a:lnTo>
                    <a:pt x="4760836" y="2347595"/>
                  </a:lnTo>
                  <a:lnTo>
                    <a:pt x="4778146" y="2336165"/>
                  </a:lnTo>
                  <a:lnTo>
                    <a:pt x="4789843" y="2318385"/>
                  </a:lnTo>
                  <a:lnTo>
                    <a:pt x="4792802" y="2304415"/>
                  </a:lnTo>
                  <a:lnTo>
                    <a:pt x="4794148" y="2298065"/>
                  </a:lnTo>
                  <a:close/>
                </a:path>
                <a:path w="6917055" h="5550535">
                  <a:moveTo>
                    <a:pt x="5412168" y="558380"/>
                  </a:moveTo>
                  <a:lnTo>
                    <a:pt x="5409336" y="552475"/>
                  </a:lnTo>
                  <a:lnTo>
                    <a:pt x="5375287" y="536003"/>
                  </a:lnTo>
                  <a:lnTo>
                    <a:pt x="5245633" y="473265"/>
                  </a:lnTo>
                  <a:lnTo>
                    <a:pt x="5228577" y="465010"/>
                  </a:lnTo>
                  <a:lnTo>
                    <a:pt x="5218074" y="459943"/>
                  </a:lnTo>
                  <a:lnTo>
                    <a:pt x="5146980" y="425526"/>
                  </a:lnTo>
                  <a:lnTo>
                    <a:pt x="5144821" y="426389"/>
                  </a:lnTo>
                  <a:lnTo>
                    <a:pt x="5142966" y="427990"/>
                  </a:lnTo>
                  <a:lnTo>
                    <a:pt x="5141226" y="430110"/>
                  </a:lnTo>
                  <a:lnTo>
                    <a:pt x="5190401" y="454279"/>
                  </a:lnTo>
                  <a:lnTo>
                    <a:pt x="5172443" y="459943"/>
                  </a:lnTo>
                  <a:lnTo>
                    <a:pt x="5154841" y="459206"/>
                  </a:lnTo>
                  <a:lnTo>
                    <a:pt x="5153495" y="458660"/>
                  </a:lnTo>
                  <a:lnTo>
                    <a:pt x="5140452" y="453440"/>
                  </a:lnTo>
                  <a:lnTo>
                    <a:pt x="5132146" y="443979"/>
                  </a:lnTo>
                  <a:lnTo>
                    <a:pt x="5118811" y="458660"/>
                  </a:lnTo>
                  <a:lnTo>
                    <a:pt x="5111140" y="457022"/>
                  </a:lnTo>
                  <a:lnTo>
                    <a:pt x="5092547" y="447573"/>
                  </a:lnTo>
                  <a:lnTo>
                    <a:pt x="5107419" y="430898"/>
                  </a:lnTo>
                  <a:lnTo>
                    <a:pt x="5113591" y="421703"/>
                  </a:lnTo>
                  <a:lnTo>
                    <a:pt x="5117960" y="414896"/>
                  </a:lnTo>
                  <a:lnTo>
                    <a:pt x="5123231" y="414032"/>
                  </a:lnTo>
                  <a:lnTo>
                    <a:pt x="5122799" y="413829"/>
                  </a:lnTo>
                  <a:lnTo>
                    <a:pt x="4940719" y="325729"/>
                  </a:lnTo>
                  <a:lnTo>
                    <a:pt x="4919789" y="315607"/>
                  </a:lnTo>
                  <a:lnTo>
                    <a:pt x="4919789" y="323773"/>
                  </a:lnTo>
                  <a:lnTo>
                    <a:pt x="4887544" y="325729"/>
                  </a:lnTo>
                  <a:lnTo>
                    <a:pt x="4859007" y="317893"/>
                  </a:lnTo>
                  <a:lnTo>
                    <a:pt x="4839259" y="302602"/>
                  </a:lnTo>
                  <a:lnTo>
                    <a:pt x="4833404" y="282143"/>
                  </a:lnTo>
                  <a:lnTo>
                    <a:pt x="4919789" y="323773"/>
                  </a:lnTo>
                  <a:lnTo>
                    <a:pt x="4919789" y="315607"/>
                  </a:lnTo>
                  <a:lnTo>
                    <a:pt x="4850663" y="282143"/>
                  </a:lnTo>
                  <a:lnTo>
                    <a:pt x="4824044" y="269265"/>
                  </a:lnTo>
                  <a:lnTo>
                    <a:pt x="4801298" y="258254"/>
                  </a:lnTo>
                  <a:lnTo>
                    <a:pt x="4752797" y="234797"/>
                  </a:lnTo>
                  <a:lnTo>
                    <a:pt x="4752797" y="465010"/>
                  </a:lnTo>
                  <a:lnTo>
                    <a:pt x="4667313" y="415290"/>
                  </a:lnTo>
                  <a:lnTo>
                    <a:pt x="4692942" y="413829"/>
                  </a:lnTo>
                  <a:lnTo>
                    <a:pt x="4723981" y="423735"/>
                  </a:lnTo>
                  <a:lnTo>
                    <a:pt x="4748060" y="441845"/>
                  </a:lnTo>
                  <a:lnTo>
                    <a:pt x="4752797" y="465010"/>
                  </a:lnTo>
                  <a:lnTo>
                    <a:pt x="4752797" y="234797"/>
                  </a:lnTo>
                  <a:lnTo>
                    <a:pt x="4751248" y="234035"/>
                  </a:lnTo>
                  <a:lnTo>
                    <a:pt x="4745837" y="235610"/>
                  </a:lnTo>
                  <a:lnTo>
                    <a:pt x="4741850" y="240347"/>
                  </a:lnTo>
                  <a:lnTo>
                    <a:pt x="4735868" y="246672"/>
                  </a:lnTo>
                  <a:lnTo>
                    <a:pt x="4720755" y="258254"/>
                  </a:lnTo>
                  <a:lnTo>
                    <a:pt x="4714138" y="257035"/>
                  </a:lnTo>
                  <a:lnTo>
                    <a:pt x="4698720" y="249923"/>
                  </a:lnTo>
                  <a:lnTo>
                    <a:pt x="4715599" y="236613"/>
                  </a:lnTo>
                  <a:lnTo>
                    <a:pt x="4722723" y="229577"/>
                  </a:lnTo>
                  <a:lnTo>
                    <a:pt x="4727067" y="225082"/>
                  </a:lnTo>
                  <a:lnTo>
                    <a:pt x="4731969" y="224713"/>
                  </a:lnTo>
                  <a:lnTo>
                    <a:pt x="4720564" y="219202"/>
                  </a:lnTo>
                  <a:lnTo>
                    <a:pt x="4696739" y="207670"/>
                  </a:lnTo>
                  <a:lnTo>
                    <a:pt x="4696739" y="215379"/>
                  </a:lnTo>
                  <a:lnTo>
                    <a:pt x="4679912" y="219202"/>
                  </a:lnTo>
                  <a:lnTo>
                    <a:pt x="4664888" y="216611"/>
                  </a:lnTo>
                  <a:lnTo>
                    <a:pt x="4654740" y="208114"/>
                  </a:lnTo>
                  <a:lnTo>
                    <a:pt x="4652594" y="194208"/>
                  </a:lnTo>
                  <a:lnTo>
                    <a:pt x="4696739" y="215379"/>
                  </a:lnTo>
                  <a:lnTo>
                    <a:pt x="4696739" y="207670"/>
                  </a:lnTo>
                  <a:lnTo>
                    <a:pt x="4668926" y="194208"/>
                  </a:lnTo>
                  <a:lnTo>
                    <a:pt x="4520387" y="122326"/>
                  </a:lnTo>
                  <a:lnTo>
                    <a:pt x="4511903" y="121018"/>
                  </a:lnTo>
                  <a:lnTo>
                    <a:pt x="4506557" y="124574"/>
                  </a:lnTo>
                  <a:lnTo>
                    <a:pt x="4505896" y="130416"/>
                  </a:lnTo>
                  <a:lnTo>
                    <a:pt x="4511510" y="135991"/>
                  </a:lnTo>
                  <a:lnTo>
                    <a:pt x="4540834" y="150545"/>
                  </a:lnTo>
                  <a:lnTo>
                    <a:pt x="4530204" y="157238"/>
                  </a:lnTo>
                  <a:lnTo>
                    <a:pt x="4530204" y="335559"/>
                  </a:lnTo>
                  <a:lnTo>
                    <a:pt x="4527905" y="334225"/>
                  </a:lnTo>
                  <a:lnTo>
                    <a:pt x="4512665" y="325361"/>
                  </a:lnTo>
                  <a:lnTo>
                    <a:pt x="4512665" y="357035"/>
                  </a:lnTo>
                  <a:lnTo>
                    <a:pt x="4512449" y="371132"/>
                  </a:lnTo>
                  <a:lnTo>
                    <a:pt x="4504080" y="365404"/>
                  </a:lnTo>
                  <a:lnTo>
                    <a:pt x="4493844" y="334225"/>
                  </a:lnTo>
                  <a:lnTo>
                    <a:pt x="4508500" y="342925"/>
                  </a:lnTo>
                  <a:lnTo>
                    <a:pt x="4507611" y="350647"/>
                  </a:lnTo>
                  <a:lnTo>
                    <a:pt x="4512665" y="357035"/>
                  </a:lnTo>
                  <a:lnTo>
                    <a:pt x="4512665" y="325361"/>
                  </a:lnTo>
                  <a:lnTo>
                    <a:pt x="4488954" y="311569"/>
                  </a:lnTo>
                  <a:lnTo>
                    <a:pt x="4503775" y="309727"/>
                  </a:lnTo>
                  <a:lnTo>
                    <a:pt x="4519295" y="314426"/>
                  </a:lnTo>
                  <a:lnTo>
                    <a:pt x="4529950" y="323697"/>
                  </a:lnTo>
                  <a:lnTo>
                    <a:pt x="4530204" y="335559"/>
                  </a:lnTo>
                  <a:lnTo>
                    <a:pt x="4530204" y="157238"/>
                  </a:lnTo>
                  <a:lnTo>
                    <a:pt x="4382973" y="249923"/>
                  </a:lnTo>
                  <a:lnTo>
                    <a:pt x="4343959" y="227241"/>
                  </a:lnTo>
                  <a:lnTo>
                    <a:pt x="4337164" y="226085"/>
                  </a:lnTo>
                  <a:lnTo>
                    <a:pt x="4333075" y="229844"/>
                  </a:lnTo>
                  <a:lnTo>
                    <a:pt x="4332351" y="235585"/>
                  </a:lnTo>
                  <a:lnTo>
                    <a:pt x="4335665" y="240347"/>
                  </a:lnTo>
                  <a:lnTo>
                    <a:pt x="4479556" y="325755"/>
                  </a:lnTo>
                  <a:lnTo>
                    <a:pt x="4495266" y="372008"/>
                  </a:lnTo>
                  <a:lnTo>
                    <a:pt x="4514431" y="383679"/>
                  </a:lnTo>
                  <a:lnTo>
                    <a:pt x="4523689" y="377075"/>
                  </a:lnTo>
                  <a:lnTo>
                    <a:pt x="4523918" y="371132"/>
                  </a:lnTo>
                  <a:lnTo>
                    <a:pt x="4524641" y="352501"/>
                  </a:lnTo>
                  <a:lnTo>
                    <a:pt x="4548022" y="366382"/>
                  </a:lnTo>
                  <a:lnTo>
                    <a:pt x="4552099" y="357733"/>
                  </a:lnTo>
                  <a:lnTo>
                    <a:pt x="4555972" y="355981"/>
                  </a:lnTo>
                  <a:lnTo>
                    <a:pt x="4559617" y="353352"/>
                  </a:lnTo>
                  <a:lnTo>
                    <a:pt x="4560760" y="352501"/>
                  </a:lnTo>
                  <a:lnTo>
                    <a:pt x="4583620" y="335559"/>
                  </a:lnTo>
                  <a:lnTo>
                    <a:pt x="4618418" y="309778"/>
                  </a:lnTo>
                  <a:lnTo>
                    <a:pt x="4624197" y="301066"/>
                  </a:lnTo>
                  <a:lnTo>
                    <a:pt x="4673587" y="269582"/>
                  </a:lnTo>
                  <a:lnTo>
                    <a:pt x="4673993" y="269265"/>
                  </a:lnTo>
                  <a:lnTo>
                    <a:pt x="4694339" y="278345"/>
                  </a:lnTo>
                  <a:lnTo>
                    <a:pt x="4631588" y="325755"/>
                  </a:lnTo>
                  <a:lnTo>
                    <a:pt x="4579886" y="365137"/>
                  </a:lnTo>
                  <a:lnTo>
                    <a:pt x="4573473" y="369811"/>
                  </a:lnTo>
                  <a:lnTo>
                    <a:pt x="4571200" y="371551"/>
                  </a:lnTo>
                  <a:lnTo>
                    <a:pt x="4566564" y="377393"/>
                  </a:lnTo>
                  <a:lnTo>
                    <a:pt x="4950282" y="605129"/>
                  </a:lnTo>
                  <a:lnTo>
                    <a:pt x="4952847" y="593547"/>
                  </a:lnTo>
                  <a:lnTo>
                    <a:pt x="4957318" y="590257"/>
                  </a:lnTo>
                  <a:lnTo>
                    <a:pt x="4960772" y="586752"/>
                  </a:lnTo>
                  <a:lnTo>
                    <a:pt x="5017338" y="527215"/>
                  </a:lnTo>
                  <a:lnTo>
                    <a:pt x="5021758" y="515632"/>
                  </a:lnTo>
                  <a:lnTo>
                    <a:pt x="5069192" y="473697"/>
                  </a:lnTo>
                  <a:lnTo>
                    <a:pt x="5069573" y="473265"/>
                  </a:lnTo>
                  <a:lnTo>
                    <a:pt x="5094389" y="485508"/>
                  </a:lnTo>
                  <a:lnTo>
                    <a:pt x="4998212" y="591337"/>
                  </a:lnTo>
                  <a:lnTo>
                    <a:pt x="5011521" y="595325"/>
                  </a:lnTo>
                  <a:lnTo>
                    <a:pt x="5022393" y="602856"/>
                  </a:lnTo>
                  <a:lnTo>
                    <a:pt x="5028628" y="613079"/>
                  </a:lnTo>
                  <a:lnTo>
                    <a:pt x="5028057" y="625094"/>
                  </a:lnTo>
                  <a:lnTo>
                    <a:pt x="5024171" y="622846"/>
                  </a:lnTo>
                  <a:lnTo>
                    <a:pt x="5024171" y="657504"/>
                  </a:lnTo>
                  <a:lnTo>
                    <a:pt x="5017490" y="672630"/>
                  </a:lnTo>
                  <a:lnTo>
                    <a:pt x="4996307" y="659472"/>
                  </a:lnTo>
                  <a:lnTo>
                    <a:pt x="4991455" y="629577"/>
                  </a:lnTo>
                  <a:lnTo>
                    <a:pt x="5013325" y="642569"/>
                  </a:lnTo>
                  <a:lnTo>
                    <a:pt x="5013579" y="650024"/>
                  </a:lnTo>
                  <a:lnTo>
                    <a:pt x="5024171" y="657504"/>
                  </a:lnTo>
                  <a:lnTo>
                    <a:pt x="5024171" y="622846"/>
                  </a:lnTo>
                  <a:lnTo>
                    <a:pt x="4988458" y="602068"/>
                  </a:lnTo>
                  <a:lnTo>
                    <a:pt x="4987976" y="602589"/>
                  </a:lnTo>
                  <a:lnTo>
                    <a:pt x="4981968" y="608812"/>
                  </a:lnTo>
                  <a:lnTo>
                    <a:pt x="4978959" y="612038"/>
                  </a:lnTo>
                  <a:lnTo>
                    <a:pt x="4975123" y="619874"/>
                  </a:lnTo>
                  <a:lnTo>
                    <a:pt x="4978146" y="621677"/>
                  </a:lnTo>
                  <a:lnTo>
                    <a:pt x="4986579" y="667677"/>
                  </a:lnTo>
                  <a:lnTo>
                    <a:pt x="5013680" y="684847"/>
                  </a:lnTo>
                  <a:lnTo>
                    <a:pt x="5023104" y="672630"/>
                  </a:lnTo>
                  <a:lnTo>
                    <a:pt x="5035956" y="655980"/>
                  </a:lnTo>
                  <a:lnTo>
                    <a:pt x="5242458" y="778560"/>
                  </a:lnTo>
                  <a:lnTo>
                    <a:pt x="5249011" y="777913"/>
                  </a:lnTo>
                  <a:lnTo>
                    <a:pt x="5255272" y="771652"/>
                  </a:lnTo>
                  <a:lnTo>
                    <a:pt x="5258689" y="763727"/>
                  </a:lnTo>
                  <a:lnTo>
                    <a:pt x="5256733" y="758075"/>
                  </a:lnTo>
                  <a:lnTo>
                    <a:pt x="5174577" y="710311"/>
                  </a:lnTo>
                  <a:lnTo>
                    <a:pt x="5219192" y="655980"/>
                  </a:lnTo>
                  <a:lnTo>
                    <a:pt x="5223484" y="650760"/>
                  </a:lnTo>
                  <a:lnTo>
                    <a:pt x="5240883" y="629577"/>
                  </a:lnTo>
                  <a:lnTo>
                    <a:pt x="5244566" y="625094"/>
                  </a:lnTo>
                  <a:lnTo>
                    <a:pt x="5317744" y="536003"/>
                  </a:lnTo>
                  <a:lnTo>
                    <a:pt x="5398376" y="576008"/>
                  </a:lnTo>
                  <a:lnTo>
                    <a:pt x="5404599" y="574573"/>
                  </a:lnTo>
                  <a:lnTo>
                    <a:pt x="5409895" y="567220"/>
                  </a:lnTo>
                  <a:lnTo>
                    <a:pt x="5412168" y="558380"/>
                  </a:lnTo>
                  <a:close/>
                </a:path>
                <a:path w="6917055" h="5550535">
                  <a:moveTo>
                    <a:pt x="6917029" y="425792"/>
                  </a:moveTo>
                  <a:lnTo>
                    <a:pt x="6915848" y="375704"/>
                  </a:lnTo>
                  <a:lnTo>
                    <a:pt x="6908139" y="326669"/>
                  </a:lnTo>
                  <a:lnTo>
                    <a:pt x="6894195" y="276682"/>
                  </a:lnTo>
                  <a:lnTo>
                    <a:pt x="6874370" y="228079"/>
                  </a:lnTo>
                  <a:lnTo>
                    <a:pt x="6847713" y="183565"/>
                  </a:lnTo>
                  <a:lnTo>
                    <a:pt x="6813270" y="145897"/>
                  </a:lnTo>
                  <a:lnTo>
                    <a:pt x="6774688" y="119532"/>
                  </a:lnTo>
                  <a:lnTo>
                    <a:pt x="6755409" y="111620"/>
                  </a:lnTo>
                  <a:lnTo>
                    <a:pt x="6755409" y="693140"/>
                  </a:lnTo>
                  <a:lnTo>
                    <a:pt x="6708635" y="700963"/>
                  </a:lnTo>
                  <a:lnTo>
                    <a:pt x="6661874" y="705586"/>
                  </a:lnTo>
                  <a:lnTo>
                    <a:pt x="6615100" y="706945"/>
                  </a:lnTo>
                  <a:lnTo>
                    <a:pt x="6568326" y="704977"/>
                  </a:lnTo>
                  <a:lnTo>
                    <a:pt x="6562344" y="704291"/>
                  </a:lnTo>
                  <a:lnTo>
                    <a:pt x="6521564" y="699630"/>
                  </a:lnTo>
                  <a:lnTo>
                    <a:pt x="6474803" y="690841"/>
                  </a:lnTo>
                  <a:lnTo>
                    <a:pt x="6480162" y="644969"/>
                  </a:lnTo>
                  <a:lnTo>
                    <a:pt x="6530695" y="656374"/>
                  </a:lnTo>
                  <a:lnTo>
                    <a:pt x="6581140" y="664451"/>
                  </a:lnTo>
                  <a:lnTo>
                    <a:pt x="6631457" y="668909"/>
                  </a:lnTo>
                  <a:lnTo>
                    <a:pt x="6681648" y="669404"/>
                  </a:lnTo>
                  <a:lnTo>
                    <a:pt x="6731711" y="665619"/>
                  </a:lnTo>
                  <a:lnTo>
                    <a:pt x="6755409" y="693140"/>
                  </a:lnTo>
                  <a:lnTo>
                    <a:pt x="6755409" y="111620"/>
                  </a:lnTo>
                  <a:lnTo>
                    <a:pt x="6730924" y="101549"/>
                  </a:lnTo>
                  <a:lnTo>
                    <a:pt x="6683603" y="91884"/>
                  </a:lnTo>
                  <a:lnTo>
                    <a:pt x="6634327" y="90424"/>
                  </a:lnTo>
                  <a:lnTo>
                    <a:pt x="6585445" y="96126"/>
                  </a:lnTo>
                  <a:lnTo>
                    <a:pt x="6540017" y="111594"/>
                  </a:lnTo>
                  <a:lnTo>
                    <a:pt x="6531877" y="117627"/>
                  </a:lnTo>
                  <a:lnTo>
                    <a:pt x="6531877" y="224764"/>
                  </a:lnTo>
                  <a:lnTo>
                    <a:pt x="6525882" y="249186"/>
                  </a:lnTo>
                  <a:lnTo>
                    <a:pt x="6506819" y="292138"/>
                  </a:lnTo>
                  <a:lnTo>
                    <a:pt x="6488239" y="335661"/>
                  </a:lnTo>
                  <a:lnTo>
                    <a:pt x="6469786" y="379526"/>
                  </a:lnTo>
                  <a:lnTo>
                    <a:pt x="6451105" y="423519"/>
                  </a:lnTo>
                  <a:lnTo>
                    <a:pt x="6431839" y="467385"/>
                  </a:lnTo>
                  <a:lnTo>
                    <a:pt x="6425946" y="468045"/>
                  </a:lnTo>
                  <a:lnTo>
                    <a:pt x="6425946" y="677087"/>
                  </a:lnTo>
                  <a:lnTo>
                    <a:pt x="6329845" y="708355"/>
                  </a:lnTo>
                  <a:lnTo>
                    <a:pt x="6327559" y="658660"/>
                  </a:lnTo>
                  <a:lnTo>
                    <a:pt x="6425197" y="637324"/>
                  </a:lnTo>
                  <a:lnTo>
                    <a:pt x="6425946" y="677087"/>
                  </a:lnTo>
                  <a:lnTo>
                    <a:pt x="6425946" y="468045"/>
                  </a:lnTo>
                  <a:lnTo>
                    <a:pt x="6407848" y="470052"/>
                  </a:lnTo>
                  <a:lnTo>
                    <a:pt x="6380759" y="467410"/>
                  </a:lnTo>
                  <a:lnTo>
                    <a:pt x="6359753" y="456425"/>
                  </a:lnTo>
                  <a:lnTo>
                    <a:pt x="6353962" y="434047"/>
                  </a:lnTo>
                  <a:lnTo>
                    <a:pt x="6372123" y="384111"/>
                  </a:lnTo>
                  <a:lnTo>
                    <a:pt x="6393193" y="331457"/>
                  </a:lnTo>
                  <a:lnTo>
                    <a:pt x="6416332" y="280365"/>
                  </a:lnTo>
                  <a:lnTo>
                    <a:pt x="6440729" y="235140"/>
                  </a:lnTo>
                  <a:lnTo>
                    <a:pt x="6465595" y="200075"/>
                  </a:lnTo>
                  <a:lnTo>
                    <a:pt x="6500609" y="202819"/>
                  </a:lnTo>
                  <a:lnTo>
                    <a:pt x="6523075" y="210172"/>
                  </a:lnTo>
                  <a:lnTo>
                    <a:pt x="6531877" y="224764"/>
                  </a:lnTo>
                  <a:lnTo>
                    <a:pt x="6531877" y="117627"/>
                  </a:lnTo>
                  <a:lnTo>
                    <a:pt x="6498349" y="142430"/>
                  </a:lnTo>
                  <a:lnTo>
                    <a:pt x="6460718" y="194221"/>
                  </a:lnTo>
                  <a:lnTo>
                    <a:pt x="6431026" y="236181"/>
                  </a:lnTo>
                  <a:lnTo>
                    <a:pt x="6405245" y="283781"/>
                  </a:lnTo>
                  <a:lnTo>
                    <a:pt x="6382855" y="334378"/>
                  </a:lnTo>
                  <a:lnTo>
                    <a:pt x="6363335" y="385343"/>
                  </a:lnTo>
                  <a:lnTo>
                    <a:pt x="6346177" y="434047"/>
                  </a:lnTo>
                  <a:lnTo>
                    <a:pt x="6315532" y="449732"/>
                  </a:lnTo>
                  <a:lnTo>
                    <a:pt x="6315532" y="683945"/>
                  </a:lnTo>
                  <a:lnTo>
                    <a:pt x="6306413" y="710349"/>
                  </a:lnTo>
                  <a:lnTo>
                    <a:pt x="6299619" y="711911"/>
                  </a:lnTo>
                  <a:lnTo>
                    <a:pt x="6295060" y="713143"/>
                  </a:lnTo>
                  <a:lnTo>
                    <a:pt x="6290284" y="714489"/>
                  </a:lnTo>
                  <a:lnTo>
                    <a:pt x="6282880" y="716407"/>
                  </a:lnTo>
                  <a:lnTo>
                    <a:pt x="6286919" y="686917"/>
                  </a:lnTo>
                  <a:lnTo>
                    <a:pt x="6282766" y="632040"/>
                  </a:lnTo>
                  <a:lnTo>
                    <a:pt x="6272339" y="569645"/>
                  </a:lnTo>
                  <a:lnTo>
                    <a:pt x="6269050" y="558038"/>
                  </a:lnTo>
                  <a:lnTo>
                    <a:pt x="6269050" y="696112"/>
                  </a:lnTo>
                  <a:lnTo>
                    <a:pt x="6263424" y="721461"/>
                  </a:lnTo>
                  <a:lnTo>
                    <a:pt x="6199492" y="735152"/>
                  </a:lnTo>
                  <a:lnTo>
                    <a:pt x="6201715" y="703211"/>
                  </a:lnTo>
                  <a:lnTo>
                    <a:pt x="6194272" y="650265"/>
                  </a:lnTo>
                  <a:lnTo>
                    <a:pt x="6181166" y="590765"/>
                  </a:lnTo>
                  <a:lnTo>
                    <a:pt x="6166370" y="539178"/>
                  </a:lnTo>
                  <a:lnTo>
                    <a:pt x="6153861" y="509930"/>
                  </a:lnTo>
                  <a:lnTo>
                    <a:pt x="6220803" y="497751"/>
                  </a:lnTo>
                  <a:lnTo>
                    <a:pt x="6240157" y="519582"/>
                  </a:lnTo>
                  <a:lnTo>
                    <a:pt x="6255766" y="574014"/>
                  </a:lnTo>
                  <a:lnTo>
                    <a:pt x="6265951" y="639914"/>
                  </a:lnTo>
                  <a:lnTo>
                    <a:pt x="6269050" y="696112"/>
                  </a:lnTo>
                  <a:lnTo>
                    <a:pt x="6269050" y="558038"/>
                  </a:lnTo>
                  <a:lnTo>
                    <a:pt x="6257595" y="517563"/>
                  </a:lnTo>
                  <a:lnTo>
                    <a:pt x="6243383" y="497751"/>
                  </a:lnTo>
                  <a:lnTo>
                    <a:pt x="6240450" y="493649"/>
                  </a:lnTo>
                  <a:lnTo>
                    <a:pt x="6288532" y="512521"/>
                  </a:lnTo>
                  <a:lnTo>
                    <a:pt x="6303823" y="565238"/>
                  </a:lnTo>
                  <a:lnTo>
                    <a:pt x="6313754" y="628980"/>
                  </a:lnTo>
                  <a:lnTo>
                    <a:pt x="6315532" y="683945"/>
                  </a:lnTo>
                  <a:lnTo>
                    <a:pt x="6315532" y="449732"/>
                  </a:lnTo>
                  <a:lnTo>
                    <a:pt x="6269228" y="473417"/>
                  </a:lnTo>
                  <a:lnTo>
                    <a:pt x="6220904" y="476999"/>
                  </a:lnTo>
                  <a:lnTo>
                    <a:pt x="6142152" y="491312"/>
                  </a:lnTo>
                  <a:lnTo>
                    <a:pt x="6131915" y="510260"/>
                  </a:lnTo>
                  <a:lnTo>
                    <a:pt x="6129286" y="549770"/>
                  </a:lnTo>
                  <a:lnTo>
                    <a:pt x="6133287" y="601306"/>
                  </a:lnTo>
                  <a:lnTo>
                    <a:pt x="6142964" y="656374"/>
                  </a:lnTo>
                  <a:lnTo>
                    <a:pt x="6157226" y="706132"/>
                  </a:lnTo>
                  <a:lnTo>
                    <a:pt x="6175184" y="742302"/>
                  </a:lnTo>
                  <a:lnTo>
                    <a:pt x="6195834" y="756196"/>
                  </a:lnTo>
                  <a:lnTo>
                    <a:pt x="6270993" y="740092"/>
                  </a:lnTo>
                  <a:lnTo>
                    <a:pt x="6301867" y="735152"/>
                  </a:lnTo>
                  <a:lnTo>
                    <a:pt x="6315761" y="732929"/>
                  </a:lnTo>
                  <a:lnTo>
                    <a:pt x="6322631" y="743635"/>
                  </a:lnTo>
                  <a:lnTo>
                    <a:pt x="6326886" y="747750"/>
                  </a:lnTo>
                  <a:lnTo>
                    <a:pt x="6332702" y="746544"/>
                  </a:lnTo>
                  <a:lnTo>
                    <a:pt x="6344272" y="741235"/>
                  </a:lnTo>
                  <a:lnTo>
                    <a:pt x="6363208" y="732929"/>
                  </a:lnTo>
                  <a:lnTo>
                    <a:pt x="6400876" y="716407"/>
                  </a:lnTo>
                  <a:lnTo>
                    <a:pt x="6419240" y="708355"/>
                  </a:lnTo>
                  <a:lnTo>
                    <a:pt x="6428511" y="704291"/>
                  </a:lnTo>
                  <a:lnTo>
                    <a:pt x="6448171" y="725766"/>
                  </a:lnTo>
                  <a:lnTo>
                    <a:pt x="6448323" y="743635"/>
                  </a:lnTo>
                  <a:lnTo>
                    <a:pt x="6447117" y="756373"/>
                  </a:lnTo>
                  <a:lnTo>
                    <a:pt x="6443739" y="767448"/>
                  </a:lnTo>
                  <a:lnTo>
                    <a:pt x="6437452" y="779462"/>
                  </a:lnTo>
                  <a:lnTo>
                    <a:pt x="6453594" y="795172"/>
                  </a:lnTo>
                  <a:lnTo>
                    <a:pt x="6489039" y="804240"/>
                  </a:lnTo>
                  <a:lnTo>
                    <a:pt x="6537350" y="808469"/>
                  </a:lnTo>
                  <a:lnTo>
                    <a:pt x="6592100" y="809625"/>
                  </a:lnTo>
                  <a:lnTo>
                    <a:pt x="6653949" y="809574"/>
                  </a:lnTo>
                  <a:lnTo>
                    <a:pt x="6695173" y="809891"/>
                  </a:lnTo>
                  <a:lnTo>
                    <a:pt x="6753771" y="805611"/>
                  </a:lnTo>
                  <a:lnTo>
                    <a:pt x="6804330" y="788416"/>
                  </a:lnTo>
                  <a:lnTo>
                    <a:pt x="6848018" y="753262"/>
                  </a:lnTo>
                  <a:lnTo>
                    <a:pt x="6872364" y="713244"/>
                  </a:lnTo>
                  <a:lnTo>
                    <a:pt x="6851739" y="707110"/>
                  </a:lnTo>
                  <a:lnTo>
                    <a:pt x="6851332" y="706945"/>
                  </a:lnTo>
                  <a:lnTo>
                    <a:pt x="6815302" y="689076"/>
                  </a:lnTo>
                  <a:lnTo>
                    <a:pt x="6797192" y="654177"/>
                  </a:lnTo>
                  <a:lnTo>
                    <a:pt x="6805333" y="644969"/>
                  </a:lnTo>
                  <a:lnTo>
                    <a:pt x="6812089" y="637324"/>
                  </a:lnTo>
                  <a:lnTo>
                    <a:pt x="6824980" y="622757"/>
                  </a:lnTo>
                  <a:lnTo>
                    <a:pt x="6854304" y="592150"/>
                  </a:lnTo>
                  <a:lnTo>
                    <a:pt x="6880555" y="559904"/>
                  </a:lnTo>
                  <a:lnTo>
                    <a:pt x="6899186" y="523532"/>
                  </a:lnTo>
                  <a:lnTo>
                    <a:pt x="6907644" y="490613"/>
                  </a:lnTo>
                  <a:lnTo>
                    <a:pt x="6911518" y="475538"/>
                  </a:lnTo>
                  <a:lnTo>
                    <a:pt x="6912127" y="470052"/>
                  </a:lnTo>
                  <a:lnTo>
                    <a:pt x="6917029" y="425792"/>
                  </a:lnTo>
                  <a:close/>
                </a:path>
              </a:pathLst>
            </a:custGeom>
            <a:solidFill>
              <a:srgbClr val="315092"/>
            </a:solidFill>
          </p:spPr>
          <p:txBody>
            <a:bodyPr wrap="square" lIns="0" tIns="0" rIns="0" bIns="0" rtlCol="0"/>
            <a:lstStyle/>
            <a:p>
              <a:endParaRPr sz="1539"/>
            </a:p>
          </p:txBody>
        </p:sp>
        <p:sp>
          <p:nvSpPr>
            <p:cNvPr id="78" name="object 78"/>
            <p:cNvSpPr/>
            <p:nvPr/>
          </p:nvSpPr>
          <p:spPr>
            <a:xfrm>
              <a:off x="5452833" y="6491170"/>
              <a:ext cx="4991100" cy="639445"/>
            </a:xfrm>
            <a:custGeom>
              <a:avLst/>
              <a:gdLst/>
              <a:ahLst/>
              <a:cxnLst/>
              <a:rect l="l" t="t" r="r" b="b"/>
              <a:pathLst>
                <a:path w="4991100" h="639445">
                  <a:moveTo>
                    <a:pt x="4879073" y="0"/>
                  </a:moveTo>
                  <a:lnTo>
                    <a:pt x="211404" y="0"/>
                  </a:lnTo>
                  <a:lnTo>
                    <a:pt x="161257" y="7364"/>
                  </a:lnTo>
                  <a:lnTo>
                    <a:pt x="118005" y="27416"/>
                  </a:lnTo>
                  <a:lnTo>
                    <a:pt x="86263" y="57092"/>
                  </a:lnTo>
                  <a:lnTo>
                    <a:pt x="70650" y="93332"/>
                  </a:lnTo>
                  <a:lnTo>
                    <a:pt x="0" y="545541"/>
                  </a:lnTo>
                  <a:lnTo>
                    <a:pt x="4303" y="581778"/>
                  </a:lnTo>
                  <a:lnTo>
                    <a:pt x="26776" y="611451"/>
                  </a:lnTo>
                  <a:lnTo>
                    <a:pt x="63763" y="631498"/>
                  </a:lnTo>
                  <a:lnTo>
                    <a:pt x="111607" y="638860"/>
                  </a:lnTo>
                  <a:lnTo>
                    <a:pt x="4779289" y="638860"/>
                  </a:lnTo>
                  <a:lnTo>
                    <a:pt x="4829426" y="631496"/>
                  </a:lnTo>
                  <a:lnTo>
                    <a:pt x="4872674" y="611446"/>
                  </a:lnTo>
                  <a:lnTo>
                    <a:pt x="4904417" y="581773"/>
                  </a:lnTo>
                  <a:lnTo>
                    <a:pt x="4920043" y="545541"/>
                  </a:lnTo>
                  <a:lnTo>
                    <a:pt x="4990668" y="93332"/>
                  </a:lnTo>
                  <a:lnTo>
                    <a:pt x="4986372" y="57092"/>
                  </a:lnTo>
                  <a:lnTo>
                    <a:pt x="4963902" y="27416"/>
                  </a:lnTo>
                  <a:lnTo>
                    <a:pt x="4926917" y="7364"/>
                  </a:lnTo>
                  <a:lnTo>
                    <a:pt x="4879073" y="0"/>
                  </a:lnTo>
                  <a:close/>
                </a:path>
              </a:pathLst>
            </a:custGeom>
            <a:solidFill>
              <a:srgbClr val="F16B35"/>
            </a:solidFill>
          </p:spPr>
          <p:txBody>
            <a:bodyPr wrap="square" lIns="0" tIns="0" rIns="0" bIns="0" rtlCol="0"/>
            <a:lstStyle/>
            <a:p>
              <a:endParaRPr sz="1539"/>
            </a:p>
          </p:txBody>
        </p:sp>
        <p:sp>
          <p:nvSpPr>
            <p:cNvPr id="79" name="object 79"/>
            <p:cNvSpPr/>
            <p:nvPr/>
          </p:nvSpPr>
          <p:spPr>
            <a:xfrm>
              <a:off x="6013996" y="6759783"/>
              <a:ext cx="147040" cy="190995"/>
            </a:xfrm>
            <a:prstGeom prst="rect">
              <a:avLst/>
            </a:prstGeom>
            <a:blipFill>
              <a:blip r:embed="rId9" cstate="print"/>
              <a:stretch>
                <a:fillRect/>
              </a:stretch>
            </a:blipFill>
          </p:spPr>
          <p:txBody>
            <a:bodyPr wrap="square" lIns="0" tIns="0" rIns="0" bIns="0" rtlCol="0"/>
            <a:lstStyle/>
            <a:p>
              <a:endParaRPr sz="1539"/>
            </a:p>
          </p:txBody>
        </p:sp>
        <p:sp>
          <p:nvSpPr>
            <p:cNvPr id="80" name="object 80"/>
            <p:cNvSpPr/>
            <p:nvPr/>
          </p:nvSpPr>
          <p:spPr>
            <a:xfrm>
              <a:off x="6186881" y="6757031"/>
              <a:ext cx="159384" cy="196481"/>
            </a:xfrm>
            <a:prstGeom prst="rect">
              <a:avLst/>
            </a:prstGeom>
            <a:blipFill>
              <a:blip r:embed="rId10" cstate="print"/>
              <a:stretch>
                <a:fillRect/>
              </a:stretch>
            </a:blipFill>
          </p:spPr>
          <p:txBody>
            <a:bodyPr wrap="square" lIns="0" tIns="0" rIns="0" bIns="0" rtlCol="0"/>
            <a:lstStyle/>
            <a:p>
              <a:endParaRPr sz="1539"/>
            </a:p>
          </p:txBody>
        </p:sp>
        <p:sp>
          <p:nvSpPr>
            <p:cNvPr id="81" name="object 81"/>
            <p:cNvSpPr/>
            <p:nvPr/>
          </p:nvSpPr>
          <p:spPr>
            <a:xfrm>
              <a:off x="6376441" y="6759781"/>
              <a:ext cx="154393" cy="190995"/>
            </a:xfrm>
            <a:prstGeom prst="rect">
              <a:avLst/>
            </a:prstGeom>
            <a:blipFill>
              <a:blip r:embed="rId11" cstate="print"/>
              <a:stretch>
                <a:fillRect/>
              </a:stretch>
            </a:blipFill>
          </p:spPr>
          <p:txBody>
            <a:bodyPr wrap="square" lIns="0" tIns="0" rIns="0" bIns="0" rtlCol="0"/>
            <a:lstStyle/>
            <a:p>
              <a:endParaRPr sz="1539"/>
            </a:p>
          </p:txBody>
        </p:sp>
        <p:sp>
          <p:nvSpPr>
            <p:cNvPr id="82" name="object 82"/>
            <p:cNvSpPr/>
            <p:nvPr/>
          </p:nvSpPr>
          <p:spPr>
            <a:xfrm>
              <a:off x="6569278" y="6757035"/>
              <a:ext cx="1805939" cy="196850"/>
            </a:xfrm>
            <a:custGeom>
              <a:avLst/>
              <a:gdLst/>
              <a:ahLst/>
              <a:cxnLst/>
              <a:rect l="l" t="t" r="r" b="b"/>
              <a:pathLst>
                <a:path w="1805940" h="196850">
                  <a:moveTo>
                    <a:pt x="32270" y="2755"/>
                  </a:moveTo>
                  <a:lnTo>
                    <a:pt x="0" y="2755"/>
                  </a:lnTo>
                  <a:lnTo>
                    <a:pt x="0" y="74104"/>
                  </a:lnTo>
                  <a:lnTo>
                    <a:pt x="18884" y="74104"/>
                  </a:lnTo>
                  <a:lnTo>
                    <a:pt x="32270" y="41325"/>
                  </a:lnTo>
                  <a:lnTo>
                    <a:pt x="32270" y="2755"/>
                  </a:lnTo>
                  <a:close/>
                </a:path>
                <a:path w="1805940" h="196850">
                  <a:moveTo>
                    <a:pt x="202920" y="3060"/>
                  </a:moveTo>
                  <a:lnTo>
                    <a:pt x="56261" y="3060"/>
                  </a:lnTo>
                  <a:lnTo>
                    <a:pt x="56261" y="32270"/>
                  </a:lnTo>
                  <a:lnTo>
                    <a:pt x="110045" y="32270"/>
                  </a:lnTo>
                  <a:lnTo>
                    <a:pt x="110045" y="193560"/>
                  </a:lnTo>
                  <a:lnTo>
                    <a:pt x="148348" y="193560"/>
                  </a:lnTo>
                  <a:lnTo>
                    <a:pt x="148348" y="32270"/>
                  </a:lnTo>
                  <a:lnTo>
                    <a:pt x="202920" y="32270"/>
                  </a:lnTo>
                  <a:lnTo>
                    <a:pt x="202920" y="3060"/>
                  </a:lnTo>
                  <a:close/>
                </a:path>
                <a:path w="1805940" h="196850">
                  <a:moveTo>
                    <a:pt x="414642" y="164363"/>
                  </a:moveTo>
                  <a:lnTo>
                    <a:pt x="328980" y="164363"/>
                  </a:lnTo>
                  <a:lnTo>
                    <a:pt x="328980" y="3073"/>
                  </a:lnTo>
                  <a:lnTo>
                    <a:pt x="290677" y="3073"/>
                  </a:lnTo>
                  <a:lnTo>
                    <a:pt x="290677" y="164363"/>
                  </a:lnTo>
                  <a:lnTo>
                    <a:pt x="290677" y="193573"/>
                  </a:lnTo>
                  <a:lnTo>
                    <a:pt x="414642" y="193573"/>
                  </a:lnTo>
                  <a:lnTo>
                    <a:pt x="414642" y="164363"/>
                  </a:lnTo>
                  <a:close/>
                </a:path>
                <a:path w="1805940" h="196850">
                  <a:moveTo>
                    <a:pt x="562356" y="164401"/>
                  </a:moveTo>
                  <a:lnTo>
                    <a:pt x="478002" y="164401"/>
                  </a:lnTo>
                  <a:lnTo>
                    <a:pt x="478002" y="109791"/>
                  </a:lnTo>
                  <a:lnTo>
                    <a:pt x="548970" y="109791"/>
                  </a:lnTo>
                  <a:lnTo>
                    <a:pt x="548970" y="80581"/>
                  </a:lnTo>
                  <a:lnTo>
                    <a:pt x="478002" y="80581"/>
                  </a:lnTo>
                  <a:lnTo>
                    <a:pt x="478002" y="32321"/>
                  </a:lnTo>
                  <a:lnTo>
                    <a:pt x="561936" y="32321"/>
                  </a:lnTo>
                  <a:lnTo>
                    <a:pt x="561936" y="3111"/>
                  </a:lnTo>
                  <a:lnTo>
                    <a:pt x="439699" y="3111"/>
                  </a:lnTo>
                  <a:lnTo>
                    <a:pt x="439699" y="32321"/>
                  </a:lnTo>
                  <a:lnTo>
                    <a:pt x="439699" y="80581"/>
                  </a:lnTo>
                  <a:lnTo>
                    <a:pt x="439699" y="109791"/>
                  </a:lnTo>
                  <a:lnTo>
                    <a:pt x="439699" y="164401"/>
                  </a:lnTo>
                  <a:lnTo>
                    <a:pt x="439699" y="193611"/>
                  </a:lnTo>
                  <a:lnTo>
                    <a:pt x="562356" y="193611"/>
                  </a:lnTo>
                  <a:lnTo>
                    <a:pt x="562356" y="164401"/>
                  </a:lnTo>
                  <a:close/>
                </a:path>
                <a:path w="1805940" h="196850">
                  <a:moveTo>
                    <a:pt x="741680" y="193725"/>
                  </a:moveTo>
                  <a:lnTo>
                    <a:pt x="727837" y="152539"/>
                  </a:lnTo>
                  <a:lnTo>
                    <a:pt x="717753" y="122516"/>
                  </a:lnTo>
                  <a:lnTo>
                    <a:pt x="695147" y="55206"/>
                  </a:lnTo>
                  <a:lnTo>
                    <a:pt x="679348" y="8178"/>
                  </a:lnTo>
                  <a:lnTo>
                    <a:pt x="679348" y="122516"/>
                  </a:lnTo>
                  <a:lnTo>
                    <a:pt x="636193" y="122516"/>
                  </a:lnTo>
                  <a:lnTo>
                    <a:pt x="657453" y="55206"/>
                  </a:lnTo>
                  <a:lnTo>
                    <a:pt x="658228" y="55206"/>
                  </a:lnTo>
                  <a:lnTo>
                    <a:pt x="679348" y="122516"/>
                  </a:lnTo>
                  <a:lnTo>
                    <a:pt x="679348" y="8178"/>
                  </a:lnTo>
                  <a:lnTo>
                    <a:pt x="677519" y="2730"/>
                  </a:lnTo>
                  <a:lnTo>
                    <a:pt x="638302" y="2730"/>
                  </a:lnTo>
                  <a:lnTo>
                    <a:pt x="573887" y="193725"/>
                  </a:lnTo>
                  <a:lnTo>
                    <a:pt x="613892" y="193725"/>
                  </a:lnTo>
                  <a:lnTo>
                    <a:pt x="626757" y="152539"/>
                  </a:lnTo>
                  <a:lnTo>
                    <a:pt x="688670" y="152539"/>
                  </a:lnTo>
                  <a:lnTo>
                    <a:pt x="701649" y="193725"/>
                  </a:lnTo>
                  <a:lnTo>
                    <a:pt x="741680" y="193725"/>
                  </a:lnTo>
                  <a:close/>
                </a:path>
                <a:path w="1805940" h="196850">
                  <a:moveTo>
                    <a:pt x="893127" y="2743"/>
                  </a:moveTo>
                  <a:lnTo>
                    <a:pt x="852716" y="2743"/>
                  </a:lnTo>
                  <a:lnTo>
                    <a:pt x="811136" y="142316"/>
                  </a:lnTo>
                  <a:lnTo>
                    <a:pt x="808901" y="152412"/>
                  </a:lnTo>
                  <a:lnTo>
                    <a:pt x="808139" y="152412"/>
                  </a:lnTo>
                  <a:lnTo>
                    <a:pt x="805751" y="141922"/>
                  </a:lnTo>
                  <a:lnTo>
                    <a:pt x="764438" y="2743"/>
                  </a:lnTo>
                  <a:lnTo>
                    <a:pt x="724014" y="2743"/>
                  </a:lnTo>
                  <a:lnTo>
                    <a:pt x="788835" y="193751"/>
                  </a:lnTo>
                  <a:lnTo>
                    <a:pt x="828205" y="193751"/>
                  </a:lnTo>
                  <a:lnTo>
                    <a:pt x="893127" y="2743"/>
                  </a:lnTo>
                  <a:close/>
                </a:path>
                <a:path w="1805940" h="196850">
                  <a:moveTo>
                    <a:pt x="1034021" y="164401"/>
                  </a:moveTo>
                  <a:lnTo>
                    <a:pt x="949667" y="164401"/>
                  </a:lnTo>
                  <a:lnTo>
                    <a:pt x="949667" y="109791"/>
                  </a:lnTo>
                  <a:lnTo>
                    <a:pt x="1020635" y="109791"/>
                  </a:lnTo>
                  <a:lnTo>
                    <a:pt x="1020635" y="80581"/>
                  </a:lnTo>
                  <a:lnTo>
                    <a:pt x="949667" y="80581"/>
                  </a:lnTo>
                  <a:lnTo>
                    <a:pt x="949667" y="32321"/>
                  </a:lnTo>
                  <a:lnTo>
                    <a:pt x="1033614" y="32321"/>
                  </a:lnTo>
                  <a:lnTo>
                    <a:pt x="1033614" y="3111"/>
                  </a:lnTo>
                  <a:lnTo>
                    <a:pt x="911364" y="3111"/>
                  </a:lnTo>
                  <a:lnTo>
                    <a:pt x="911364" y="32321"/>
                  </a:lnTo>
                  <a:lnTo>
                    <a:pt x="911364" y="80581"/>
                  </a:lnTo>
                  <a:lnTo>
                    <a:pt x="911364" y="109791"/>
                  </a:lnTo>
                  <a:lnTo>
                    <a:pt x="911364" y="164401"/>
                  </a:lnTo>
                  <a:lnTo>
                    <a:pt x="911364" y="193611"/>
                  </a:lnTo>
                  <a:lnTo>
                    <a:pt x="1034021" y="193611"/>
                  </a:lnTo>
                  <a:lnTo>
                    <a:pt x="1034021" y="164401"/>
                  </a:lnTo>
                  <a:close/>
                </a:path>
                <a:path w="1805940" h="196850">
                  <a:moveTo>
                    <a:pt x="1280236" y="193725"/>
                  </a:moveTo>
                  <a:lnTo>
                    <a:pt x="1266393" y="152539"/>
                  </a:lnTo>
                  <a:lnTo>
                    <a:pt x="1256309" y="122516"/>
                  </a:lnTo>
                  <a:lnTo>
                    <a:pt x="1233703" y="55206"/>
                  </a:lnTo>
                  <a:lnTo>
                    <a:pt x="1217904" y="8153"/>
                  </a:lnTo>
                  <a:lnTo>
                    <a:pt x="1217904" y="122516"/>
                  </a:lnTo>
                  <a:lnTo>
                    <a:pt x="1174762" y="122516"/>
                  </a:lnTo>
                  <a:lnTo>
                    <a:pt x="1196022" y="55206"/>
                  </a:lnTo>
                  <a:lnTo>
                    <a:pt x="1196797" y="55206"/>
                  </a:lnTo>
                  <a:lnTo>
                    <a:pt x="1217904" y="122516"/>
                  </a:lnTo>
                  <a:lnTo>
                    <a:pt x="1217904" y="8153"/>
                  </a:lnTo>
                  <a:lnTo>
                    <a:pt x="1216088" y="2730"/>
                  </a:lnTo>
                  <a:lnTo>
                    <a:pt x="1176870" y="2730"/>
                  </a:lnTo>
                  <a:lnTo>
                    <a:pt x="1112456" y="193725"/>
                  </a:lnTo>
                  <a:lnTo>
                    <a:pt x="1152461" y="193725"/>
                  </a:lnTo>
                  <a:lnTo>
                    <a:pt x="1165326" y="152539"/>
                  </a:lnTo>
                  <a:lnTo>
                    <a:pt x="1227239" y="152539"/>
                  </a:lnTo>
                  <a:lnTo>
                    <a:pt x="1240218" y="193725"/>
                  </a:lnTo>
                  <a:lnTo>
                    <a:pt x="1280236" y="193725"/>
                  </a:lnTo>
                  <a:close/>
                </a:path>
                <a:path w="1805940" h="196850">
                  <a:moveTo>
                    <a:pt x="1452867" y="2755"/>
                  </a:moveTo>
                  <a:lnTo>
                    <a:pt x="1414691" y="2755"/>
                  </a:lnTo>
                  <a:lnTo>
                    <a:pt x="1414691" y="131305"/>
                  </a:lnTo>
                  <a:lnTo>
                    <a:pt x="1413903" y="131445"/>
                  </a:lnTo>
                  <a:lnTo>
                    <a:pt x="1336903" y="2755"/>
                  </a:lnTo>
                  <a:lnTo>
                    <a:pt x="1298473" y="2755"/>
                  </a:lnTo>
                  <a:lnTo>
                    <a:pt x="1298473" y="193751"/>
                  </a:lnTo>
                  <a:lnTo>
                    <a:pt x="1336903" y="193751"/>
                  </a:lnTo>
                  <a:lnTo>
                    <a:pt x="1336903" y="65049"/>
                  </a:lnTo>
                  <a:lnTo>
                    <a:pt x="1337691" y="64909"/>
                  </a:lnTo>
                  <a:lnTo>
                    <a:pt x="1414691" y="193751"/>
                  </a:lnTo>
                  <a:lnTo>
                    <a:pt x="1452867" y="193751"/>
                  </a:lnTo>
                  <a:lnTo>
                    <a:pt x="1452867" y="2755"/>
                  </a:lnTo>
                  <a:close/>
                </a:path>
                <a:path w="1805940" h="196850">
                  <a:moveTo>
                    <a:pt x="1639912" y="2730"/>
                  </a:moveTo>
                  <a:lnTo>
                    <a:pt x="1597952" y="2730"/>
                  </a:lnTo>
                  <a:lnTo>
                    <a:pt x="1556245" y="90766"/>
                  </a:lnTo>
                  <a:lnTo>
                    <a:pt x="1555445" y="90766"/>
                  </a:lnTo>
                  <a:lnTo>
                    <a:pt x="1513725" y="2730"/>
                  </a:lnTo>
                  <a:lnTo>
                    <a:pt x="1471752" y="2730"/>
                  </a:lnTo>
                  <a:lnTo>
                    <a:pt x="1536141" y="124612"/>
                  </a:lnTo>
                  <a:lnTo>
                    <a:pt x="1536141" y="193725"/>
                  </a:lnTo>
                  <a:lnTo>
                    <a:pt x="1574457" y="193725"/>
                  </a:lnTo>
                  <a:lnTo>
                    <a:pt x="1574457" y="126568"/>
                  </a:lnTo>
                  <a:lnTo>
                    <a:pt x="1639912" y="2730"/>
                  </a:lnTo>
                  <a:close/>
                </a:path>
                <a:path w="1805940" h="196850">
                  <a:moveTo>
                    <a:pt x="1805698" y="115443"/>
                  </a:moveTo>
                  <a:lnTo>
                    <a:pt x="1804301" y="64300"/>
                  </a:lnTo>
                  <a:lnTo>
                    <a:pt x="1783384" y="22999"/>
                  </a:lnTo>
                  <a:lnTo>
                    <a:pt x="1767509" y="10896"/>
                  </a:lnTo>
                  <a:lnTo>
                    <a:pt x="1767509" y="80784"/>
                  </a:lnTo>
                  <a:lnTo>
                    <a:pt x="1767509" y="115443"/>
                  </a:lnTo>
                  <a:lnTo>
                    <a:pt x="1756498" y="152425"/>
                  </a:lnTo>
                  <a:lnTo>
                    <a:pt x="1725815" y="166725"/>
                  </a:lnTo>
                  <a:lnTo>
                    <a:pt x="1716557" y="165836"/>
                  </a:lnTo>
                  <a:lnTo>
                    <a:pt x="1687195" y="136042"/>
                  </a:lnTo>
                  <a:lnTo>
                    <a:pt x="1684477" y="115443"/>
                  </a:lnTo>
                  <a:lnTo>
                    <a:pt x="1684477" y="80784"/>
                  </a:lnTo>
                  <a:lnTo>
                    <a:pt x="1695284" y="44183"/>
                  </a:lnTo>
                  <a:lnTo>
                    <a:pt x="1725523" y="29883"/>
                  </a:lnTo>
                  <a:lnTo>
                    <a:pt x="1734832" y="30784"/>
                  </a:lnTo>
                  <a:lnTo>
                    <a:pt x="1764715" y="60490"/>
                  </a:lnTo>
                  <a:lnTo>
                    <a:pt x="1767509" y="80784"/>
                  </a:lnTo>
                  <a:lnTo>
                    <a:pt x="1767509" y="10896"/>
                  </a:lnTo>
                  <a:lnTo>
                    <a:pt x="1757768" y="5753"/>
                  </a:lnTo>
                  <a:lnTo>
                    <a:pt x="1742478" y="1435"/>
                  </a:lnTo>
                  <a:lnTo>
                    <a:pt x="1725523" y="0"/>
                  </a:lnTo>
                  <a:lnTo>
                    <a:pt x="1708721" y="1435"/>
                  </a:lnTo>
                  <a:lnTo>
                    <a:pt x="1668284" y="22999"/>
                  </a:lnTo>
                  <a:lnTo>
                    <a:pt x="1647672" y="64300"/>
                  </a:lnTo>
                  <a:lnTo>
                    <a:pt x="1646301" y="115443"/>
                  </a:lnTo>
                  <a:lnTo>
                    <a:pt x="1647685" y="132295"/>
                  </a:lnTo>
                  <a:lnTo>
                    <a:pt x="1668335" y="173545"/>
                  </a:lnTo>
                  <a:lnTo>
                    <a:pt x="1708975" y="195059"/>
                  </a:lnTo>
                  <a:lnTo>
                    <a:pt x="1725815" y="196481"/>
                  </a:lnTo>
                  <a:lnTo>
                    <a:pt x="1742757" y="195046"/>
                  </a:lnTo>
                  <a:lnTo>
                    <a:pt x="1783511" y="173609"/>
                  </a:lnTo>
                  <a:lnTo>
                    <a:pt x="1804314" y="132245"/>
                  </a:lnTo>
                  <a:lnTo>
                    <a:pt x="1805698" y="115443"/>
                  </a:lnTo>
                  <a:close/>
                </a:path>
              </a:pathLst>
            </a:custGeom>
            <a:solidFill>
              <a:srgbClr val="FDFDFD"/>
            </a:solidFill>
          </p:spPr>
          <p:txBody>
            <a:bodyPr wrap="square" lIns="0" tIns="0" rIns="0" bIns="0" rtlCol="0"/>
            <a:lstStyle/>
            <a:p>
              <a:endParaRPr sz="1539"/>
            </a:p>
          </p:txBody>
        </p:sp>
        <p:sp>
          <p:nvSpPr>
            <p:cNvPr id="83" name="object 83"/>
            <p:cNvSpPr/>
            <p:nvPr/>
          </p:nvSpPr>
          <p:spPr>
            <a:xfrm>
              <a:off x="8405152" y="6759781"/>
              <a:ext cx="154381" cy="190995"/>
            </a:xfrm>
            <a:prstGeom prst="rect">
              <a:avLst/>
            </a:prstGeom>
            <a:blipFill>
              <a:blip r:embed="rId12" cstate="print"/>
              <a:stretch>
                <a:fillRect/>
              </a:stretch>
            </a:blipFill>
          </p:spPr>
          <p:txBody>
            <a:bodyPr wrap="square" lIns="0" tIns="0" rIns="0" bIns="0" rtlCol="0"/>
            <a:lstStyle/>
            <a:p>
              <a:endParaRPr sz="1539"/>
            </a:p>
          </p:txBody>
        </p:sp>
        <p:sp>
          <p:nvSpPr>
            <p:cNvPr id="84" name="object 84"/>
            <p:cNvSpPr/>
            <p:nvPr/>
          </p:nvSpPr>
          <p:spPr>
            <a:xfrm>
              <a:off x="8594433" y="6760147"/>
              <a:ext cx="123189" cy="190500"/>
            </a:xfrm>
            <a:custGeom>
              <a:avLst/>
              <a:gdLst/>
              <a:ahLst/>
              <a:cxnLst/>
              <a:rect l="l" t="t" r="r" b="b"/>
              <a:pathLst>
                <a:path w="123190" h="190500">
                  <a:moveTo>
                    <a:pt x="122669" y="161290"/>
                  </a:moveTo>
                  <a:lnTo>
                    <a:pt x="38303" y="161290"/>
                  </a:lnTo>
                  <a:lnTo>
                    <a:pt x="38303" y="106680"/>
                  </a:lnTo>
                  <a:lnTo>
                    <a:pt x="109270" y="106680"/>
                  </a:lnTo>
                  <a:lnTo>
                    <a:pt x="109270" y="77470"/>
                  </a:lnTo>
                  <a:lnTo>
                    <a:pt x="38303" y="77470"/>
                  </a:lnTo>
                  <a:lnTo>
                    <a:pt x="38303" y="29210"/>
                  </a:lnTo>
                  <a:lnTo>
                    <a:pt x="122250" y="29210"/>
                  </a:lnTo>
                  <a:lnTo>
                    <a:pt x="122250" y="0"/>
                  </a:lnTo>
                  <a:lnTo>
                    <a:pt x="0" y="0"/>
                  </a:lnTo>
                  <a:lnTo>
                    <a:pt x="0" y="29210"/>
                  </a:lnTo>
                  <a:lnTo>
                    <a:pt x="0" y="77470"/>
                  </a:lnTo>
                  <a:lnTo>
                    <a:pt x="0" y="106680"/>
                  </a:lnTo>
                  <a:lnTo>
                    <a:pt x="0" y="161290"/>
                  </a:lnTo>
                  <a:lnTo>
                    <a:pt x="0" y="190500"/>
                  </a:lnTo>
                  <a:lnTo>
                    <a:pt x="122669" y="190500"/>
                  </a:lnTo>
                  <a:lnTo>
                    <a:pt x="122669" y="161290"/>
                  </a:lnTo>
                  <a:close/>
                </a:path>
              </a:pathLst>
            </a:custGeom>
            <a:solidFill>
              <a:srgbClr val="FDFDFD"/>
            </a:solidFill>
          </p:spPr>
          <p:txBody>
            <a:bodyPr wrap="square" lIns="0" tIns="0" rIns="0" bIns="0" rtlCol="0"/>
            <a:lstStyle/>
            <a:p>
              <a:endParaRPr sz="1539"/>
            </a:p>
          </p:txBody>
        </p:sp>
        <p:sp>
          <p:nvSpPr>
            <p:cNvPr id="85" name="object 85"/>
            <p:cNvSpPr/>
            <p:nvPr/>
          </p:nvSpPr>
          <p:spPr>
            <a:xfrm>
              <a:off x="8810472" y="6759764"/>
              <a:ext cx="143256" cy="190995"/>
            </a:xfrm>
            <a:prstGeom prst="rect">
              <a:avLst/>
            </a:prstGeom>
            <a:blipFill>
              <a:blip r:embed="rId13" cstate="print"/>
              <a:stretch>
                <a:fillRect/>
              </a:stretch>
            </a:blipFill>
          </p:spPr>
          <p:txBody>
            <a:bodyPr wrap="square" lIns="0" tIns="0" rIns="0" bIns="0" rtlCol="0"/>
            <a:lstStyle/>
            <a:p>
              <a:endParaRPr sz="1539"/>
            </a:p>
          </p:txBody>
        </p:sp>
        <p:sp>
          <p:nvSpPr>
            <p:cNvPr id="86" name="object 86"/>
            <p:cNvSpPr/>
            <p:nvPr/>
          </p:nvSpPr>
          <p:spPr>
            <a:xfrm>
              <a:off x="8981415" y="6759765"/>
              <a:ext cx="380365" cy="191135"/>
            </a:xfrm>
            <a:custGeom>
              <a:avLst/>
              <a:gdLst/>
              <a:ahLst/>
              <a:cxnLst/>
              <a:rect l="l" t="t" r="r" b="b"/>
              <a:pathLst>
                <a:path w="380365" h="191134">
                  <a:moveTo>
                    <a:pt x="122669" y="161671"/>
                  </a:moveTo>
                  <a:lnTo>
                    <a:pt x="38303" y="161671"/>
                  </a:lnTo>
                  <a:lnTo>
                    <a:pt x="38303" y="107061"/>
                  </a:lnTo>
                  <a:lnTo>
                    <a:pt x="109270" y="107061"/>
                  </a:lnTo>
                  <a:lnTo>
                    <a:pt x="109270" y="77851"/>
                  </a:lnTo>
                  <a:lnTo>
                    <a:pt x="38303" y="77851"/>
                  </a:lnTo>
                  <a:lnTo>
                    <a:pt x="38303" y="29591"/>
                  </a:lnTo>
                  <a:lnTo>
                    <a:pt x="122250" y="29591"/>
                  </a:lnTo>
                  <a:lnTo>
                    <a:pt x="122250" y="381"/>
                  </a:lnTo>
                  <a:lnTo>
                    <a:pt x="0" y="381"/>
                  </a:lnTo>
                  <a:lnTo>
                    <a:pt x="0" y="29591"/>
                  </a:lnTo>
                  <a:lnTo>
                    <a:pt x="0" y="77851"/>
                  </a:lnTo>
                  <a:lnTo>
                    <a:pt x="0" y="107061"/>
                  </a:lnTo>
                  <a:lnTo>
                    <a:pt x="0" y="161671"/>
                  </a:lnTo>
                  <a:lnTo>
                    <a:pt x="0" y="190881"/>
                  </a:lnTo>
                  <a:lnTo>
                    <a:pt x="122669" y="190881"/>
                  </a:lnTo>
                  <a:lnTo>
                    <a:pt x="122669" y="161671"/>
                  </a:lnTo>
                  <a:close/>
                </a:path>
                <a:path w="380365" h="191134">
                  <a:moveTo>
                    <a:pt x="303669" y="520"/>
                  </a:moveTo>
                  <a:lnTo>
                    <a:pt x="265493" y="520"/>
                  </a:lnTo>
                  <a:lnTo>
                    <a:pt x="265493" y="81800"/>
                  </a:lnTo>
                  <a:lnTo>
                    <a:pt x="187706" y="81800"/>
                  </a:lnTo>
                  <a:lnTo>
                    <a:pt x="187706" y="520"/>
                  </a:lnTo>
                  <a:lnTo>
                    <a:pt x="149275" y="520"/>
                  </a:lnTo>
                  <a:lnTo>
                    <a:pt x="149275" y="81800"/>
                  </a:lnTo>
                  <a:lnTo>
                    <a:pt x="149275" y="112280"/>
                  </a:lnTo>
                  <a:lnTo>
                    <a:pt x="149275" y="191020"/>
                  </a:lnTo>
                  <a:lnTo>
                    <a:pt x="187706" y="191020"/>
                  </a:lnTo>
                  <a:lnTo>
                    <a:pt x="187706" y="112280"/>
                  </a:lnTo>
                  <a:lnTo>
                    <a:pt x="265493" y="112280"/>
                  </a:lnTo>
                  <a:lnTo>
                    <a:pt x="265493" y="191020"/>
                  </a:lnTo>
                  <a:lnTo>
                    <a:pt x="303669" y="191020"/>
                  </a:lnTo>
                  <a:lnTo>
                    <a:pt x="303669" y="112280"/>
                  </a:lnTo>
                  <a:lnTo>
                    <a:pt x="303669" y="81800"/>
                  </a:lnTo>
                  <a:lnTo>
                    <a:pt x="303669" y="520"/>
                  </a:lnTo>
                  <a:close/>
                </a:path>
                <a:path w="380365" h="191134">
                  <a:moveTo>
                    <a:pt x="379768" y="0"/>
                  </a:moveTo>
                  <a:lnTo>
                    <a:pt x="341452" y="0"/>
                  </a:lnTo>
                  <a:lnTo>
                    <a:pt x="341452" y="190995"/>
                  </a:lnTo>
                  <a:lnTo>
                    <a:pt x="379768" y="190995"/>
                  </a:lnTo>
                  <a:lnTo>
                    <a:pt x="379768" y="0"/>
                  </a:lnTo>
                  <a:close/>
                </a:path>
              </a:pathLst>
            </a:custGeom>
            <a:solidFill>
              <a:srgbClr val="FDFDFD"/>
            </a:solidFill>
          </p:spPr>
          <p:txBody>
            <a:bodyPr wrap="square" lIns="0" tIns="0" rIns="0" bIns="0" rtlCol="0"/>
            <a:lstStyle/>
            <a:p>
              <a:endParaRPr sz="1539"/>
            </a:p>
          </p:txBody>
        </p:sp>
        <p:sp>
          <p:nvSpPr>
            <p:cNvPr id="87" name="object 87"/>
            <p:cNvSpPr/>
            <p:nvPr/>
          </p:nvSpPr>
          <p:spPr>
            <a:xfrm>
              <a:off x="9398825" y="6759781"/>
              <a:ext cx="154393" cy="190995"/>
            </a:xfrm>
            <a:prstGeom prst="rect">
              <a:avLst/>
            </a:prstGeom>
            <a:blipFill>
              <a:blip r:embed="rId11" cstate="print"/>
              <a:stretch>
                <a:fillRect/>
              </a:stretch>
            </a:blipFill>
          </p:spPr>
          <p:txBody>
            <a:bodyPr wrap="square" lIns="0" tIns="0" rIns="0" bIns="0" rtlCol="0"/>
            <a:lstStyle/>
            <a:p>
              <a:endParaRPr sz="1539"/>
            </a:p>
          </p:txBody>
        </p:sp>
        <p:sp>
          <p:nvSpPr>
            <p:cNvPr id="88" name="object 88"/>
            <p:cNvSpPr/>
            <p:nvPr/>
          </p:nvSpPr>
          <p:spPr>
            <a:xfrm>
              <a:off x="9588258" y="6759783"/>
              <a:ext cx="147027" cy="190995"/>
            </a:xfrm>
            <a:prstGeom prst="rect">
              <a:avLst/>
            </a:prstGeom>
            <a:blipFill>
              <a:blip r:embed="rId14" cstate="print"/>
              <a:stretch>
                <a:fillRect/>
              </a:stretch>
            </a:blipFill>
          </p:spPr>
          <p:txBody>
            <a:bodyPr wrap="square" lIns="0" tIns="0" rIns="0" bIns="0" rtlCol="0"/>
            <a:lstStyle/>
            <a:p>
              <a:endParaRPr sz="1539"/>
            </a:p>
          </p:txBody>
        </p:sp>
        <p:sp>
          <p:nvSpPr>
            <p:cNvPr id="89" name="object 89"/>
            <p:cNvSpPr/>
            <p:nvPr/>
          </p:nvSpPr>
          <p:spPr>
            <a:xfrm>
              <a:off x="2968625" y="1888794"/>
              <a:ext cx="873125" cy="2484755"/>
            </a:xfrm>
            <a:custGeom>
              <a:avLst/>
              <a:gdLst/>
              <a:ahLst/>
              <a:cxnLst/>
              <a:rect l="l" t="t" r="r" b="b"/>
              <a:pathLst>
                <a:path w="873125" h="2484754">
                  <a:moveTo>
                    <a:pt x="232841" y="1872424"/>
                  </a:moveTo>
                  <a:lnTo>
                    <a:pt x="227723" y="1839988"/>
                  </a:lnTo>
                  <a:lnTo>
                    <a:pt x="213461" y="1811578"/>
                  </a:lnTo>
                  <a:lnTo>
                    <a:pt x="191681" y="1788833"/>
                  </a:lnTo>
                  <a:lnTo>
                    <a:pt x="164007" y="1773339"/>
                  </a:lnTo>
                  <a:lnTo>
                    <a:pt x="164465" y="1719643"/>
                  </a:lnTo>
                  <a:lnTo>
                    <a:pt x="68872" y="1717370"/>
                  </a:lnTo>
                  <a:lnTo>
                    <a:pt x="68872" y="1773339"/>
                  </a:lnTo>
                  <a:lnTo>
                    <a:pt x="41186" y="1788833"/>
                  </a:lnTo>
                  <a:lnTo>
                    <a:pt x="19392" y="1811578"/>
                  </a:lnTo>
                  <a:lnTo>
                    <a:pt x="5118" y="1839988"/>
                  </a:lnTo>
                  <a:lnTo>
                    <a:pt x="0" y="1872424"/>
                  </a:lnTo>
                  <a:lnTo>
                    <a:pt x="0" y="2463076"/>
                  </a:lnTo>
                  <a:lnTo>
                    <a:pt x="1663" y="2471293"/>
                  </a:lnTo>
                  <a:lnTo>
                    <a:pt x="6210" y="2478024"/>
                  </a:lnTo>
                  <a:lnTo>
                    <a:pt x="12941" y="2482583"/>
                  </a:lnTo>
                  <a:lnTo>
                    <a:pt x="21158" y="2484247"/>
                  </a:lnTo>
                  <a:lnTo>
                    <a:pt x="211709" y="2484247"/>
                  </a:lnTo>
                  <a:lnTo>
                    <a:pt x="219913" y="2482583"/>
                  </a:lnTo>
                  <a:lnTo>
                    <a:pt x="226631" y="2478024"/>
                  </a:lnTo>
                  <a:lnTo>
                    <a:pt x="231165" y="2471293"/>
                  </a:lnTo>
                  <a:lnTo>
                    <a:pt x="232841" y="2463076"/>
                  </a:lnTo>
                  <a:lnTo>
                    <a:pt x="232841" y="1872424"/>
                  </a:lnTo>
                  <a:close/>
                </a:path>
                <a:path w="873125" h="2484754">
                  <a:moveTo>
                    <a:pt x="279692" y="1663204"/>
                  </a:moveTo>
                  <a:lnTo>
                    <a:pt x="247154" y="1638274"/>
                  </a:lnTo>
                  <a:lnTo>
                    <a:pt x="20142" y="1637080"/>
                  </a:lnTo>
                  <a:lnTo>
                    <a:pt x="19786" y="1708950"/>
                  </a:lnTo>
                  <a:lnTo>
                    <a:pt x="246799" y="1710143"/>
                  </a:lnTo>
                  <a:lnTo>
                    <a:pt x="259473" y="1708238"/>
                  </a:lnTo>
                  <a:lnTo>
                    <a:pt x="269862" y="1702955"/>
                  </a:lnTo>
                  <a:lnTo>
                    <a:pt x="276910" y="1695107"/>
                  </a:lnTo>
                  <a:lnTo>
                    <a:pt x="279565" y="1685493"/>
                  </a:lnTo>
                  <a:lnTo>
                    <a:pt x="279692" y="1663204"/>
                  </a:lnTo>
                  <a:close/>
                </a:path>
                <a:path w="873125" h="2484754">
                  <a:moveTo>
                    <a:pt x="630847" y="15290"/>
                  </a:moveTo>
                  <a:lnTo>
                    <a:pt x="624357" y="17360"/>
                  </a:lnTo>
                  <a:lnTo>
                    <a:pt x="610844" y="23050"/>
                  </a:lnTo>
                  <a:lnTo>
                    <a:pt x="603440" y="25819"/>
                  </a:lnTo>
                  <a:lnTo>
                    <a:pt x="527177" y="42735"/>
                  </a:lnTo>
                  <a:lnTo>
                    <a:pt x="466610" y="42722"/>
                  </a:lnTo>
                  <a:lnTo>
                    <a:pt x="420357" y="33197"/>
                  </a:lnTo>
                  <a:lnTo>
                    <a:pt x="387019" y="21590"/>
                  </a:lnTo>
                  <a:lnTo>
                    <a:pt x="365201" y="15290"/>
                  </a:lnTo>
                  <a:lnTo>
                    <a:pt x="374624" y="52781"/>
                  </a:lnTo>
                  <a:lnTo>
                    <a:pt x="397370" y="119964"/>
                  </a:lnTo>
                  <a:lnTo>
                    <a:pt x="422490" y="164261"/>
                  </a:lnTo>
                  <a:lnTo>
                    <a:pt x="444360" y="189179"/>
                  </a:lnTo>
                  <a:lnTo>
                    <a:pt x="454723" y="201828"/>
                  </a:lnTo>
                  <a:lnTo>
                    <a:pt x="464108" y="214350"/>
                  </a:lnTo>
                  <a:lnTo>
                    <a:pt x="474218" y="228473"/>
                  </a:lnTo>
                  <a:lnTo>
                    <a:pt x="483450" y="243293"/>
                  </a:lnTo>
                  <a:lnTo>
                    <a:pt x="490194" y="257924"/>
                  </a:lnTo>
                  <a:lnTo>
                    <a:pt x="507072" y="255333"/>
                  </a:lnTo>
                  <a:lnTo>
                    <a:pt x="524738" y="220459"/>
                  </a:lnTo>
                  <a:lnTo>
                    <a:pt x="539394" y="198323"/>
                  </a:lnTo>
                  <a:lnTo>
                    <a:pt x="555942" y="177584"/>
                  </a:lnTo>
                  <a:lnTo>
                    <a:pt x="579361" y="146875"/>
                  </a:lnTo>
                  <a:lnTo>
                    <a:pt x="597179" y="118732"/>
                  </a:lnTo>
                  <a:lnTo>
                    <a:pt x="611682" y="87858"/>
                  </a:lnTo>
                  <a:lnTo>
                    <a:pt x="622896" y="53594"/>
                  </a:lnTo>
                  <a:lnTo>
                    <a:pt x="630847" y="15290"/>
                  </a:lnTo>
                  <a:close/>
                </a:path>
                <a:path w="873125" h="2484754">
                  <a:moveTo>
                    <a:pt x="873074" y="519455"/>
                  </a:moveTo>
                  <a:lnTo>
                    <a:pt x="873061" y="389940"/>
                  </a:lnTo>
                  <a:lnTo>
                    <a:pt x="872693" y="385864"/>
                  </a:lnTo>
                  <a:lnTo>
                    <a:pt x="871207" y="382016"/>
                  </a:lnTo>
                  <a:lnTo>
                    <a:pt x="868159" y="376618"/>
                  </a:lnTo>
                  <a:lnTo>
                    <a:pt x="859370" y="359054"/>
                  </a:lnTo>
                  <a:lnTo>
                    <a:pt x="847547" y="335445"/>
                  </a:lnTo>
                  <a:lnTo>
                    <a:pt x="847547" y="519455"/>
                  </a:lnTo>
                  <a:lnTo>
                    <a:pt x="847534" y="565315"/>
                  </a:lnTo>
                  <a:lnTo>
                    <a:pt x="539419" y="565315"/>
                  </a:lnTo>
                  <a:lnTo>
                    <a:pt x="538162" y="519455"/>
                  </a:lnTo>
                  <a:lnTo>
                    <a:pt x="847547" y="519455"/>
                  </a:lnTo>
                  <a:lnTo>
                    <a:pt x="847547" y="335445"/>
                  </a:lnTo>
                  <a:lnTo>
                    <a:pt x="830707" y="291172"/>
                  </a:lnTo>
                  <a:lnTo>
                    <a:pt x="817753" y="245364"/>
                  </a:lnTo>
                  <a:lnTo>
                    <a:pt x="808113" y="198081"/>
                  </a:lnTo>
                  <a:lnTo>
                    <a:pt x="801331" y="149733"/>
                  </a:lnTo>
                  <a:lnTo>
                    <a:pt x="797013" y="100749"/>
                  </a:lnTo>
                  <a:lnTo>
                    <a:pt x="794804" y="53276"/>
                  </a:lnTo>
                  <a:lnTo>
                    <a:pt x="794067" y="2565"/>
                  </a:lnTo>
                  <a:lnTo>
                    <a:pt x="720509" y="2565"/>
                  </a:lnTo>
                  <a:lnTo>
                    <a:pt x="722795" y="318389"/>
                  </a:lnTo>
                  <a:lnTo>
                    <a:pt x="827062" y="321221"/>
                  </a:lnTo>
                  <a:lnTo>
                    <a:pt x="825893" y="359054"/>
                  </a:lnTo>
                  <a:lnTo>
                    <a:pt x="539394" y="359054"/>
                  </a:lnTo>
                  <a:lnTo>
                    <a:pt x="540067" y="318541"/>
                  </a:lnTo>
                  <a:lnTo>
                    <a:pt x="674255" y="318541"/>
                  </a:lnTo>
                  <a:lnTo>
                    <a:pt x="679056" y="2565"/>
                  </a:lnTo>
                  <a:lnTo>
                    <a:pt x="648766" y="5105"/>
                  </a:lnTo>
                  <a:lnTo>
                    <a:pt x="645883" y="50215"/>
                  </a:lnTo>
                  <a:lnTo>
                    <a:pt x="630466" y="101447"/>
                  </a:lnTo>
                  <a:lnTo>
                    <a:pt x="609498" y="148971"/>
                  </a:lnTo>
                  <a:lnTo>
                    <a:pt x="589991" y="182956"/>
                  </a:lnTo>
                  <a:lnTo>
                    <a:pt x="544474" y="237921"/>
                  </a:lnTo>
                  <a:lnTo>
                    <a:pt x="525373" y="277507"/>
                  </a:lnTo>
                  <a:lnTo>
                    <a:pt x="512724" y="342341"/>
                  </a:lnTo>
                  <a:lnTo>
                    <a:pt x="511022" y="409079"/>
                  </a:lnTo>
                  <a:lnTo>
                    <a:pt x="510400" y="468820"/>
                  </a:lnTo>
                  <a:lnTo>
                    <a:pt x="509892" y="538010"/>
                  </a:lnTo>
                  <a:lnTo>
                    <a:pt x="509511" y="610565"/>
                  </a:lnTo>
                  <a:lnTo>
                    <a:pt x="509219" y="680364"/>
                  </a:lnTo>
                  <a:lnTo>
                    <a:pt x="509054" y="735825"/>
                  </a:lnTo>
                  <a:lnTo>
                    <a:pt x="508939" y="782535"/>
                  </a:lnTo>
                  <a:lnTo>
                    <a:pt x="508889" y="812304"/>
                  </a:lnTo>
                  <a:lnTo>
                    <a:pt x="483400" y="812304"/>
                  </a:lnTo>
                  <a:lnTo>
                    <a:pt x="484797" y="565315"/>
                  </a:lnTo>
                  <a:lnTo>
                    <a:pt x="485051" y="519455"/>
                  </a:lnTo>
                  <a:lnTo>
                    <a:pt x="485965" y="359054"/>
                  </a:lnTo>
                  <a:lnTo>
                    <a:pt x="481507" y="305981"/>
                  </a:lnTo>
                  <a:lnTo>
                    <a:pt x="464007" y="261696"/>
                  </a:lnTo>
                  <a:lnTo>
                    <a:pt x="442163" y="224650"/>
                  </a:lnTo>
                  <a:lnTo>
                    <a:pt x="416090" y="196824"/>
                  </a:lnTo>
                  <a:lnTo>
                    <a:pt x="398653" y="176441"/>
                  </a:lnTo>
                  <a:lnTo>
                    <a:pt x="375437" y="137185"/>
                  </a:lnTo>
                  <a:lnTo>
                    <a:pt x="354253" y="85661"/>
                  </a:lnTo>
                  <a:lnTo>
                    <a:pt x="340334" y="35407"/>
                  </a:lnTo>
                  <a:lnTo>
                    <a:pt x="338950" y="12"/>
                  </a:lnTo>
                  <a:lnTo>
                    <a:pt x="318033" y="12"/>
                  </a:lnTo>
                  <a:lnTo>
                    <a:pt x="322999" y="318211"/>
                  </a:lnTo>
                  <a:lnTo>
                    <a:pt x="457962" y="318211"/>
                  </a:lnTo>
                  <a:lnTo>
                    <a:pt x="457974" y="359054"/>
                  </a:lnTo>
                  <a:lnTo>
                    <a:pt x="455422" y="359054"/>
                  </a:lnTo>
                  <a:lnTo>
                    <a:pt x="455422" y="519455"/>
                  </a:lnTo>
                  <a:lnTo>
                    <a:pt x="455396" y="565315"/>
                  </a:lnTo>
                  <a:lnTo>
                    <a:pt x="147294" y="565315"/>
                  </a:lnTo>
                  <a:lnTo>
                    <a:pt x="144767" y="519455"/>
                  </a:lnTo>
                  <a:lnTo>
                    <a:pt x="455422" y="519455"/>
                  </a:lnTo>
                  <a:lnTo>
                    <a:pt x="455422" y="359054"/>
                  </a:lnTo>
                  <a:lnTo>
                    <a:pt x="170180" y="359054"/>
                  </a:lnTo>
                  <a:lnTo>
                    <a:pt x="170370" y="320992"/>
                  </a:lnTo>
                  <a:lnTo>
                    <a:pt x="274548" y="318211"/>
                  </a:lnTo>
                  <a:lnTo>
                    <a:pt x="276860" y="38"/>
                  </a:lnTo>
                  <a:lnTo>
                    <a:pt x="246507" y="38"/>
                  </a:lnTo>
                  <a:lnTo>
                    <a:pt x="236397" y="0"/>
                  </a:lnTo>
                  <a:lnTo>
                    <a:pt x="224663" y="368"/>
                  </a:lnTo>
                  <a:lnTo>
                    <a:pt x="205879" y="2159"/>
                  </a:lnTo>
                  <a:lnTo>
                    <a:pt x="195681" y="2565"/>
                  </a:lnTo>
                  <a:lnTo>
                    <a:pt x="194792" y="53276"/>
                  </a:lnTo>
                  <a:lnTo>
                    <a:pt x="192062" y="105587"/>
                  </a:lnTo>
                  <a:lnTo>
                    <a:pt x="187350" y="158178"/>
                  </a:lnTo>
                  <a:lnTo>
                    <a:pt x="180517" y="209753"/>
                  </a:lnTo>
                  <a:lnTo>
                    <a:pt x="171437" y="258965"/>
                  </a:lnTo>
                  <a:lnTo>
                    <a:pt x="159981" y="304520"/>
                  </a:lnTo>
                  <a:lnTo>
                    <a:pt x="145986" y="345071"/>
                  </a:lnTo>
                  <a:lnTo>
                    <a:pt x="123012" y="389940"/>
                  </a:lnTo>
                  <a:lnTo>
                    <a:pt x="120053" y="396913"/>
                  </a:lnTo>
                  <a:lnTo>
                    <a:pt x="119214" y="405942"/>
                  </a:lnTo>
                  <a:lnTo>
                    <a:pt x="119291" y="422706"/>
                  </a:lnTo>
                  <a:lnTo>
                    <a:pt x="119392" y="707898"/>
                  </a:lnTo>
                  <a:lnTo>
                    <a:pt x="119684" y="728827"/>
                  </a:lnTo>
                  <a:lnTo>
                    <a:pt x="121437" y="782535"/>
                  </a:lnTo>
                  <a:lnTo>
                    <a:pt x="121843" y="809752"/>
                  </a:lnTo>
                  <a:lnTo>
                    <a:pt x="133045" y="810171"/>
                  </a:lnTo>
                  <a:lnTo>
                    <a:pt x="152831" y="811949"/>
                  </a:lnTo>
                  <a:lnTo>
                    <a:pt x="165112" y="812304"/>
                  </a:lnTo>
                  <a:lnTo>
                    <a:pt x="399389" y="814832"/>
                  </a:lnTo>
                  <a:lnTo>
                    <a:pt x="870458" y="814832"/>
                  </a:lnTo>
                  <a:lnTo>
                    <a:pt x="870483" y="812304"/>
                  </a:lnTo>
                  <a:lnTo>
                    <a:pt x="870851" y="788187"/>
                  </a:lnTo>
                  <a:lnTo>
                    <a:pt x="872591" y="735825"/>
                  </a:lnTo>
                  <a:lnTo>
                    <a:pt x="872998" y="707898"/>
                  </a:lnTo>
                  <a:lnTo>
                    <a:pt x="873048" y="565315"/>
                  </a:lnTo>
                  <a:lnTo>
                    <a:pt x="873074" y="519455"/>
                  </a:lnTo>
                  <a:close/>
                </a:path>
              </a:pathLst>
            </a:custGeom>
            <a:solidFill>
              <a:srgbClr val="315092"/>
            </a:solidFill>
          </p:spPr>
          <p:txBody>
            <a:bodyPr wrap="square" lIns="0" tIns="0" rIns="0" bIns="0" rtlCol="0"/>
            <a:lstStyle/>
            <a:p>
              <a:endParaRPr sz="1539"/>
            </a:p>
          </p:txBody>
        </p:sp>
        <p:sp>
          <p:nvSpPr>
            <p:cNvPr id="90" name="object 90"/>
            <p:cNvSpPr/>
            <p:nvPr/>
          </p:nvSpPr>
          <p:spPr>
            <a:xfrm>
              <a:off x="2967659" y="3359683"/>
              <a:ext cx="212514" cy="254025"/>
            </a:xfrm>
            <a:prstGeom prst="rect">
              <a:avLst/>
            </a:prstGeom>
            <a:blipFill>
              <a:blip r:embed="rId15" cstate="print"/>
              <a:stretch>
                <a:fillRect/>
              </a:stretch>
            </a:blipFill>
          </p:spPr>
          <p:txBody>
            <a:bodyPr wrap="square" lIns="0" tIns="0" rIns="0" bIns="0" rtlCol="0"/>
            <a:lstStyle/>
            <a:p>
              <a:endParaRPr sz="1539"/>
            </a:p>
          </p:txBody>
        </p:sp>
        <p:sp>
          <p:nvSpPr>
            <p:cNvPr id="91" name="object 91"/>
            <p:cNvSpPr/>
            <p:nvPr/>
          </p:nvSpPr>
          <p:spPr>
            <a:xfrm>
              <a:off x="3202152" y="3592474"/>
              <a:ext cx="8255" cy="36830"/>
            </a:xfrm>
            <a:custGeom>
              <a:avLst/>
              <a:gdLst/>
              <a:ahLst/>
              <a:cxnLst/>
              <a:rect l="l" t="t" r="r" b="b"/>
              <a:pathLst>
                <a:path w="8255" h="36829">
                  <a:moveTo>
                    <a:pt x="8039" y="0"/>
                  </a:moveTo>
                  <a:lnTo>
                    <a:pt x="0" y="0"/>
                  </a:lnTo>
                  <a:lnTo>
                    <a:pt x="0" y="36652"/>
                  </a:lnTo>
                  <a:lnTo>
                    <a:pt x="8039" y="36652"/>
                  </a:lnTo>
                  <a:lnTo>
                    <a:pt x="8039" y="0"/>
                  </a:lnTo>
                  <a:close/>
                </a:path>
              </a:pathLst>
            </a:custGeom>
            <a:solidFill>
              <a:srgbClr val="315092"/>
            </a:solidFill>
          </p:spPr>
          <p:txBody>
            <a:bodyPr wrap="square" lIns="0" tIns="0" rIns="0" bIns="0" rtlCol="0"/>
            <a:lstStyle/>
            <a:p>
              <a:endParaRPr sz="1539"/>
            </a:p>
          </p:txBody>
        </p:sp>
        <p:sp>
          <p:nvSpPr>
            <p:cNvPr id="92" name="object 92"/>
            <p:cNvSpPr/>
            <p:nvPr/>
          </p:nvSpPr>
          <p:spPr>
            <a:xfrm>
              <a:off x="495322" y="6201088"/>
              <a:ext cx="4991064" cy="1238240"/>
            </a:xfrm>
            <a:prstGeom prst="rect">
              <a:avLst/>
            </a:prstGeom>
            <a:blipFill>
              <a:blip r:embed="rId16" cstate="print"/>
              <a:stretch>
                <a:fillRect/>
              </a:stretch>
            </a:blipFill>
          </p:spPr>
          <p:txBody>
            <a:bodyPr wrap="square" lIns="0" tIns="0" rIns="0" bIns="0" rtlCol="0"/>
            <a:lstStyle/>
            <a:p>
              <a:endParaRPr sz="1539"/>
            </a:p>
          </p:txBody>
        </p:sp>
      </p:grpSp>
    </p:spTree>
    <p:extLst>
      <p:ext uri="{BB962C8B-B14F-4D97-AF65-F5344CB8AC3E}">
        <p14:creationId xmlns:p14="http://schemas.microsoft.com/office/powerpoint/2010/main" val="4217679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Product &amp; Consumer </a:t>
            </a:r>
            <a:br>
              <a:rPr lang="en-US" dirty="0">
                <a:solidFill>
                  <a:srgbClr val="FF0000"/>
                </a:solidFill>
                <a:latin typeface="Arial Black" panose="020B0A04020102020204" pitchFamily="34" charset="0"/>
              </a:rPr>
            </a:br>
            <a:r>
              <a:rPr lang="en-US" dirty="0">
                <a:solidFill>
                  <a:srgbClr val="FF0000"/>
                </a:solidFill>
                <a:latin typeface="Arial Black" panose="020B0A04020102020204" pitchFamily="34" charset="0"/>
              </a:rPr>
              <a:t>Responsibility</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CONSUMER RESPONSIBILITY"/>
          <p:cNvPicPr>
            <a:picLocks noChangeAspect="1"/>
          </p:cNvPicPr>
          <p:nvPr/>
        </p:nvPicPr>
        <p:blipFill>
          <a:blip r:embed="rId3"/>
          <a:stretch>
            <a:fillRect/>
          </a:stretch>
        </p:blipFill>
        <p:spPr>
          <a:xfrm>
            <a:off x="802782" y="896872"/>
            <a:ext cx="9963955" cy="4996180"/>
          </a:xfrm>
          <a:prstGeom prst="rect">
            <a:avLst/>
          </a:prstGeom>
        </p:spPr>
      </p:pic>
      <p:sp>
        <p:nvSpPr>
          <p:cNvPr id="6" name="Rectangle 5"/>
          <p:cNvSpPr/>
          <p:nvPr/>
        </p:nvSpPr>
        <p:spPr>
          <a:xfrm>
            <a:off x="296214" y="12877"/>
            <a:ext cx="11410682" cy="923330"/>
          </a:xfrm>
          <a:prstGeom prst="rect">
            <a:avLst/>
          </a:prstGeom>
        </p:spPr>
        <p:txBody>
          <a:bodyPr wrap="square">
            <a:spAutoFit/>
          </a:bodyPr>
          <a:lstStyle/>
          <a:p>
            <a:r>
              <a:rPr lang="en-US" dirty="0">
                <a:solidFill>
                  <a:srgbClr val="202124"/>
                </a:solidFill>
                <a:latin typeface="Google Sans"/>
              </a:rPr>
              <a:t>They should be aware of the price, manufacturing and expiry date, net weight, and so on. </a:t>
            </a:r>
            <a:r>
              <a:rPr lang="en-US" dirty="0">
                <a:solidFill>
                  <a:srgbClr val="040C28"/>
                </a:solidFill>
                <a:latin typeface="Google Sans"/>
              </a:rPr>
              <a:t>A consumer should always look for standardised products as they ensure the best-in-class quality</a:t>
            </a:r>
            <a:r>
              <a:rPr lang="en-US" dirty="0">
                <a:solidFill>
                  <a:srgbClr val="202124"/>
                </a:solidFill>
                <a:latin typeface="Google Sans"/>
              </a:rPr>
              <a:t>. These include the ISI mark, </a:t>
            </a:r>
            <a:r>
              <a:rPr lang="en-US" dirty="0" smtClean="0">
                <a:solidFill>
                  <a:srgbClr val="202124"/>
                </a:solidFill>
                <a:latin typeface="Google Sans"/>
              </a:rPr>
              <a:t>Hallmark &amp; </a:t>
            </a:r>
            <a:r>
              <a:rPr lang="en-US" dirty="0" err="1" smtClean="0">
                <a:solidFill>
                  <a:srgbClr val="202124"/>
                </a:solidFill>
                <a:latin typeface="Google Sans"/>
              </a:rPr>
              <a:t>etc</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Community Impact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COMMUNITY IMPACT"/>
          <p:cNvPicPr>
            <a:picLocks noChangeAspect="1"/>
          </p:cNvPicPr>
          <p:nvPr/>
        </p:nvPicPr>
        <p:blipFill>
          <a:blip r:embed="rId3"/>
          <a:stretch>
            <a:fillRect/>
          </a:stretch>
        </p:blipFill>
        <p:spPr>
          <a:xfrm>
            <a:off x="2445385" y="591820"/>
            <a:ext cx="7287895" cy="50419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COMMUNITY IMPACT.jpg 1"/>
          <p:cNvPicPr>
            <a:picLocks noChangeAspect="1"/>
          </p:cNvPicPr>
          <p:nvPr/>
        </p:nvPicPr>
        <p:blipFill>
          <a:blip r:embed="rId3"/>
          <a:stretch>
            <a:fillRect/>
          </a:stretch>
        </p:blipFill>
        <p:spPr>
          <a:xfrm>
            <a:off x="2047875" y="819785"/>
            <a:ext cx="8163560" cy="485394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Diversity &amp; Inclusion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2050" name="Picture 2" descr="The Importance of Having a Diversity, Equity, and Inclusion Statement -  MassB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372" y="154546"/>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3074" name="Picture 2" descr="Diversity, Equity, Inclusion &amp; Belonging: The secret ingredients of a  Successful Culture. - Jakson 2023 | Leading Energy &amp; Infra Company |  Distributed Energy Business | Solar Modules &amp; Products | Infrastructure &amp;  EPC | Renewables | Biofu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62" y="309094"/>
            <a:ext cx="11861442" cy="640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9309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Labour Standards &amp;</a:t>
            </a:r>
            <a:br>
              <a:rPr lang="en-US" dirty="0">
                <a:solidFill>
                  <a:srgbClr val="FF0000"/>
                </a:solidFill>
                <a:latin typeface="Arial Black" panose="020B0A04020102020204" pitchFamily="34" charset="0"/>
              </a:rPr>
            </a:br>
            <a:r>
              <a:rPr lang="en-US" dirty="0">
                <a:solidFill>
                  <a:srgbClr val="FF0000"/>
                </a:solidFill>
                <a:latin typeface="Arial Black" panose="020B0A04020102020204" pitchFamily="34" charset="0"/>
              </a:rPr>
              <a:t>Human Rights</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LABOUR &amp; HUMAN RIGHTS"/>
          <p:cNvPicPr>
            <a:picLocks noChangeAspect="1"/>
          </p:cNvPicPr>
          <p:nvPr/>
        </p:nvPicPr>
        <p:blipFill>
          <a:blip r:embed="rId3"/>
          <a:stretch>
            <a:fillRect/>
          </a:stretch>
        </p:blipFill>
        <p:spPr>
          <a:xfrm>
            <a:off x="2352675" y="1206500"/>
            <a:ext cx="7378700" cy="40513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23194"/>
          </a:xfrm>
        </p:spPr>
        <p:style>
          <a:lnRef idx="0">
            <a:schemeClr val="accent3"/>
          </a:lnRef>
          <a:fillRef idx="3">
            <a:schemeClr val="accent3"/>
          </a:fillRef>
          <a:effectRef idx="3">
            <a:schemeClr val="accent3"/>
          </a:effectRef>
          <a:fontRef idx="minor">
            <a:schemeClr val="lt1"/>
          </a:fontRef>
        </p:style>
        <p:txBody>
          <a:bodyPr>
            <a:normAutofit fontScale="90000"/>
          </a:bodyPr>
          <a:lstStyle/>
          <a:p>
            <a:r>
              <a:rPr lang="en-IN" dirty="0"/>
              <a:t>CONTACT US FOR YOUR SAFETY.</a:t>
            </a:r>
          </a:p>
        </p:txBody>
      </p:sp>
      <p:sp>
        <p:nvSpPr>
          <p:cNvPr id="6" name="Content Placeholder 5"/>
          <p:cNvSpPr>
            <a:spLocks noGrp="1"/>
          </p:cNvSpPr>
          <p:nvPr>
            <p:ph idx="1"/>
          </p:nvPr>
        </p:nvSpPr>
        <p:spPr>
          <a:xfrm>
            <a:off x="1524000" y="2060849"/>
            <a:ext cx="9144000" cy="4797151"/>
          </a:xfrm>
        </p:spPr>
        <p:style>
          <a:lnRef idx="1">
            <a:schemeClr val="accent3"/>
          </a:lnRef>
          <a:fillRef idx="2">
            <a:schemeClr val="accent3"/>
          </a:fillRef>
          <a:effectRef idx="1">
            <a:schemeClr val="accent3"/>
          </a:effectRef>
          <a:fontRef idx="minor">
            <a:schemeClr val="dk1"/>
          </a:fontRef>
        </p:style>
        <p:txBody>
          <a:bodyPr>
            <a:noAutofit/>
          </a:bodyPr>
          <a:lstStyle/>
          <a:p>
            <a:r>
              <a:rPr lang="en-IN" b="1" dirty="0">
                <a:latin typeface="Times New Roman" pitchFamily="18" charset="0"/>
                <a:cs typeface="Times New Roman" pitchFamily="18" charset="0"/>
              </a:rPr>
              <a:t>SAADAHANA HEALTH AND SAFETY   SOLUTIONS</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F2,Akshya flats, 19 </a:t>
            </a:r>
            <a:r>
              <a:rPr lang="en-US" dirty="0" err="1">
                <a:latin typeface="Times New Roman" pitchFamily="18" charset="0"/>
                <a:cs typeface="Times New Roman" pitchFamily="18" charset="0"/>
              </a:rPr>
              <a:t>Ramnagar</a:t>
            </a:r>
            <a:r>
              <a:rPr lang="en-US" dirty="0">
                <a:latin typeface="Times New Roman" pitchFamily="18" charset="0"/>
                <a:cs typeface="Times New Roman" pitchFamily="18" charset="0"/>
              </a:rPr>
              <a:t> First Main Road, </a:t>
            </a:r>
            <a:r>
              <a:rPr lang="en-US" dirty="0" err="1">
                <a:latin typeface="Times New Roman" pitchFamily="18" charset="0"/>
                <a:cs typeface="Times New Roman" pitchFamily="18" charset="0"/>
              </a:rPr>
              <a:t>Peravallur</a:t>
            </a:r>
            <a:r>
              <a:rPr lang="en-US" dirty="0">
                <a:latin typeface="Times New Roman" pitchFamily="18" charset="0"/>
                <a:cs typeface="Times New Roman" pitchFamily="18" charset="0"/>
              </a:rPr>
              <a:t>.</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Chennai – 600082.</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Mobile:7338880770</a:t>
            </a:r>
            <a:endParaRPr lang="en-IN" dirty="0">
              <a:latin typeface="Times New Roman" pitchFamily="18" charset="0"/>
              <a:cs typeface="Times New Roman" pitchFamily="18" charset="0"/>
            </a:endParaRPr>
          </a:p>
          <a:p>
            <a:r>
              <a:rPr lang="en-US" dirty="0">
                <a:latin typeface="Times New Roman" pitchFamily="18" charset="0"/>
                <a:cs typeface="Times New Roman" pitchFamily="18" charset="0"/>
              </a:rPr>
              <a:t>            :9841300243</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Mail </a:t>
            </a:r>
            <a:r>
              <a:rPr lang="en-IN" dirty="0">
                <a:latin typeface="Times New Roman" pitchFamily="18" charset="0"/>
                <a:cs typeface="Times New Roman" pitchFamily="18" charset="0"/>
                <a:hlinkClick r:id="rId2"/>
              </a:rPr>
              <a:t>id-saadhanatraining@gmail.com</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K.PRAKASH</a:t>
            </a:r>
          </a:p>
          <a:p>
            <a:r>
              <a:rPr lang="en-IN" sz="2400" dirty="0">
                <a:latin typeface="Times New Roman" pitchFamily="18" charset="0"/>
                <a:cs typeface="Times New Roman" pitchFamily="18" charset="0"/>
              </a:rPr>
              <a:t>DIRECTOR TRAINING.</a:t>
            </a:r>
          </a:p>
        </p:txBody>
      </p:sp>
      <p:pic>
        <p:nvPicPr>
          <p:cNvPr id="1026" name="Picture 2" descr="C:\Users\User-Pc\Desktop\Saadhana Health &amp; Safety\PDF Format\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740028"/>
            <a:ext cx="9144000" cy="1248812"/>
          </a:xfrm>
          <a:prstGeom prst="rect">
            <a:avLst/>
          </a:prstGeom>
        </p:spPr>
        <p:style>
          <a:lnRef idx="1">
            <a:schemeClr val="accent3"/>
          </a:lnRef>
          <a:fillRef idx="3">
            <a:schemeClr val="accent3"/>
          </a:fillRef>
          <a:effectRef idx="2">
            <a:schemeClr val="accent3"/>
          </a:effectRef>
          <a:fontRef idx="minor">
            <a:schemeClr val="lt1"/>
          </a:fontRef>
        </p:style>
      </p:pic>
    </p:spTree>
    <p:extLst>
      <p:ext uri="{BB962C8B-B14F-4D97-AF65-F5344CB8AC3E}">
        <p14:creationId xmlns:p14="http://schemas.microsoft.com/office/powerpoint/2010/main" val="22550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labour- human rights"/>
          <p:cNvPicPr>
            <a:picLocks noChangeAspect="1"/>
          </p:cNvPicPr>
          <p:nvPr/>
        </p:nvPicPr>
        <p:blipFill>
          <a:blip r:embed="rId3"/>
          <a:stretch>
            <a:fillRect/>
          </a:stretch>
        </p:blipFill>
        <p:spPr>
          <a:xfrm>
            <a:off x="2032000" y="560705"/>
            <a:ext cx="8128000" cy="51079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GOVERNANCE</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Business Ethics</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business ethics 1"/>
          <p:cNvPicPr>
            <a:picLocks noChangeAspect="1"/>
          </p:cNvPicPr>
          <p:nvPr/>
        </p:nvPicPr>
        <p:blipFill>
          <a:blip r:embed="rId3"/>
          <a:stretch>
            <a:fillRect/>
          </a:stretch>
        </p:blipFill>
        <p:spPr>
          <a:xfrm>
            <a:off x="1809750" y="638810"/>
            <a:ext cx="8572500" cy="48952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business-ethics"/>
          <p:cNvPicPr>
            <a:picLocks noChangeAspect="1"/>
          </p:cNvPicPr>
          <p:nvPr/>
        </p:nvPicPr>
        <p:blipFill>
          <a:blip r:embed="rId3"/>
          <a:stretch>
            <a:fillRect/>
          </a:stretch>
        </p:blipFill>
        <p:spPr>
          <a:xfrm>
            <a:off x="1190625" y="560705"/>
            <a:ext cx="9810750" cy="520128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Tax Transparency</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tax transparency"/>
          <p:cNvPicPr>
            <a:picLocks noChangeAspect="1"/>
          </p:cNvPicPr>
          <p:nvPr/>
        </p:nvPicPr>
        <p:blipFill>
          <a:blip r:embed="rId3"/>
          <a:stretch>
            <a:fillRect/>
          </a:stretch>
        </p:blipFill>
        <p:spPr>
          <a:xfrm>
            <a:off x="2430780" y="1459230"/>
            <a:ext cx="7397750" cy="40608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tax transparency 1"/>
          <p:cNvPicPr>
            <a:picLocks noChangeAspect="1"/>
          </p:cNvPicPr>
          <p:nvPr/>
        </p:nvPicPr>
        <p:blipFill>
          <a:blip r:embed="rId3"/>
          <a:stretch>
            <a:fillRect/>
          </a:stretch>
        </p:blipFill>
        <p:spPr>
          <a:xfrm>
            <a:off x="2259965" y="1227455"/>
            <a:ext cx="7457440" cy="42138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Risk Management</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risk management"/>
          <p:cNvPicPr>
            <a:picLocks noChangeAspect="1"/>
          </p:cNvPicPr>
          <p:nvPr/>
        </p:nvPicPr>
        <p:blipFill>
          <a:blip r:embed="rId3"/>
          <a:stretch>
            <a:fillRect/>
          </a:stretch>
        </p:blipFill>
        <p:spPr>
          <a:xfrm>
            <a:off x="1524000" y="470535"/>
            <a:ext cx="9649460" cy="52031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608" y="1122363"/>
            <a:ext cx="11114468" cy="3668578"/>
          </a:xfrm>
        </p:spPr>
        <p:txBody>
          <a:bodyPr>
            <a:normAutofit fontScale="90000"/>
          </a:bodyPr>
          <a:lstStyle/>
          <a:p>
            <a:r>
              <a:rPr lang="en-US" sz="6700" b="1" dirty="0">
                <a:solidFill>
                  <a:srgbClr val="00B050"/>
                </a:solidFill>
              </a:rPr>
              <a:t>Level 3 Award in ESG </a:t>
            </a:r>
            <a:r>
              <a:rPr lang="en-US" sz="6700" b="1" dirty="0" smtClean="0">
                <a:solidFill>
                  <a:srgbClr val="00B050"/>
                </a:solidFill>
              </a:rPr>
              <a:t>Leadership</a:t>
            </a:r>
            <a:r>
              <a:rPr lang="en-US" b="1" dirty="0" smtClean="0">
                <a:solidFill>
                  <a:srgbClr val="00B050"/>
                </a:solidFill>
              </a:rPr>
              <a:t/>
            </a:r>
            <a:br>
              <a:rPr lang="en-US" b="1" dirty="0" smtClean="0">
                <a:solidFill>
                  <a:srgbClr val="00B050"/>
                </a:solidFill>
              </a:rPr>
            </a:br>
            <a:r>
              <a:rPr lang="en-US" b="1" dirty="0" smtClean="0">
                <a:solidFill>
                  <a:srgbClr val="00B050"/>
                </a:solidFill>
              </a:rPr>
              <a:t/>
            </a:r>
            <a:br>
              <a:rPr lang="en-US" b="1" dirty="0" smtClean="0">
                <a:solidFill>
                  <a:srgbClr val="00B050"/>
                </a:solidFill>
              </a:rPr>
            </a:br>
            <a:r>
              <a:rPr lang="en-US" dirty="0" smtClean="0">
                <a:solidFill>
                  <a:srgbClr val="FF0000"/>
                </a:solidFill>
                <a:latin typeface="Arial Black" panose="020B0A04020102020204" pitchFamily="34" charset="0"/>
              </a:rPr>
              <a:t>Environmental</a:t>
            </a:r>
            <a:r>
              <a:rPr lang="en-US" dirty="0" smtClean="0">
                <a:solidFill>
                  <a:srgbClr val="FF0000"/>
                </a:solidFill>
                <a:latin typeface="Arial Black" panose="020B0A04020102020204" pitchFamily="34" charset="0"/>
              </a:rPr>
              <a:t>,</a:t>
            </a:r>
            <a:br>
              <a:rPr lang="en-US" dirty="0" smtClean="0">
                <a:solidFill>
                  <a:srgbClr val="FF0000"/>
                </a:solidFill>
                <a:latin typeface="Arial Black" panose="020B0A04020102020204" pitchFamily="34" charset="0"/>
              </a:rPr>
            </a:br>
            <a:r>
              <a:rPr lang="en-US" dirty="0" smtClean="0">
                <a:solidFill>
                  <a:srgbClr val="FF0000"/>
                </a:solidFill>
                <a:latin typeface="Arial Black" panose="020B0A04020102020204" pitchFamily="34" charset="0"/>
              </a:rPr>
              <a:t>Social </a:t>
            </a:r>
            <a:r>
              <a:rPr lang="en-US" dirty="0">
                <a:solidFill>
                  <a:srgbClr val="FF0000"/>
                </a:solidFill>
                <a:latin typeface="Arial Black" panose="020B0A04020102020204" pitchFamily="34" charset="0"/>
              </a:rPr>
              <a:t>and Governance (ESG)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2625"/>
            <a:ext cx="5648325" cy="1095375"/>
          </a:xfrm>
          <a:prstGeom prst="rect">
            <a:avLst/>
          </a:prstGeom>
        </p:spPr>
      </p:pic>
    </p:spTree>
    <p:extLst>
      <p:ext uri="{BB962C8B-B14F-4D97-AF65-F5344CB8AC3E}">
        <p14:creationId xmlns:p14="http://schemas.microsoft.com/office/powerpoint/2010/main" val="6032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risk-management 1"/>
          <p:cNvPicPr>
            <a:picLocks noChangeAspect="1"/>
          </p:cNvPicPr>
          <p:nvPr/>
        </p:nvPicPr>
        <p:blipFill>
          <a:blip r:embed="rId3"/>
          <a:stretch>
            <a:fillRect/>
          </a:stretch>
        </p:blipFill>
        <p:spPr>
          <a:xfrm>
            <a:off x="2690495" y="1340485"/>
            <a:ext cx="7294245" cy="402971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0000"/>
                </a:solidFill>
                <a:latin typeface="Arial Black" panose="020B0A04020102020204" pitchFamily="34" charset="0"/>
              </a:rPr>
              <a:t>Anti Corruption &amp;</a:t>
            </a:r>
            <a:br>
              <a:rPr lang="en-US" dirty="0">
                <a:solidFill>
                  <a:srgbClr val="FF0000"/>
                </a:solidFill>
                <a:latin typeface="Arial Black" panose="020B0A04020102020204" pitchFamily="34" charset="0"/>
              </a:rPr>
            </a:br>
            <a:r>
              <a:rPr lang="en-US" dirty="0">
                <a:solidFill>
                  <a:srgbClr val="FF0000"/>
                </a:solidFill>
                <a:latin typeface="Arial Black" panose="020B0A04020102020204" pitchFamily="34" charset="0"/>
              </a:rPr>
              <a:t> Bribery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4098" name="Picture 2" descr="Bribery Images – Browse 132,959 Stock Photos, Vectors, and Video | Adobe  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009" y="561938"/>
            <a:ext cx="9130092" cy="5200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anti corruption 1"/>
          <p:cNvPicPr>
            <a:picLocks noChangeAspect="1"/>
          </p:cNvPicPr>
          <p:nvPr/>
        </p:nvPicPr>
        <p:blipFill>
          <a:blip r:embed="rId3"/>
          <a:stretch>
            <a:fillRect/>
          </a:stretch>
        </p:blipFill>
        <p:spPr>
          <a:xfrm>
            <a:off x="2477770" y="934720"/>
            <a:ext cx="7425055" cy="45586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rgbClr val="FF0000"/>
                </a:solidFill>
                <a:latin typeface="Arial Black" panose="020B0A04020102020204" pitchFamily="34" charset="0"/>
              </a:rPr>
              <a:t>Leadership &amp; Corporate Governance</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leadership &amp; corporate governance"/>
          <p:cNvPicPr>
            <a:picLocks noChangeAspect="1"/>
          </p:cNvPicPr>
          <p:nvPr/>
        </p:nvPicPr>
        <p:blipFill>
          <a:blip r:embed="rId3"/>
          <a:stretch>
            <a:fillRect/>
          </a:stretch>
        </p:blipFill>
        <p:spPr>
          <a:xfrm>
            <a:off x="1523365" y="1236980"/>
            <a:ext cx="9265285" cy="442341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solidFill>
                <a:srgbClr val="FF0000"/>
              </a:solidFill>
              <a:latin typeface="Arial Black" panose="020B0A04020102020204" pitchFamily="34" charset="0"/>
            </a:endParaRP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5762625"/>
            <a:ext cx="5648325" cy="1095375"/>
          </a:xfrm>
          <a:prstGeom prst="rect">
            <a:avLst/>
          </a:prstGeom>
        </p:spPr>
      </p:pic>
      <p:pic>
        <p:nvPicPr>
          <p:cNvPr id="5" name="Picture 4" descr="leadership &amp; corporate governance 1"/>
          <p:cNvPicPr>
            <a:picLocks noChangeAspect="1"/>
          </p:cNvPicPr>
          <p:nvPr/>
        </p:nvPicPr>
        <p:blipFill>
          <a:blip r:embed="rId3"/>
          <a:stretch>
            <a:fillRect/>
          </a:stretch>
        </p:blipFill>
        <p:spPr>
          <a:xfrm>
            <a:off x="2148840" y="1454785"/>
            <a:ext cx="8270875" cy="361061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9900" dirty="0" smtClean="0">
                <a:solidFill>
                  <a:srgbClr val="00B050"/>
                </a:solidFill>
              </a:rPr>
              <a:t/>
            </a:r>
            <a:br>
              <a:rPr lang="en-US" sz="19900" dirty="0" smtClean="0">
                <a:solidFill>
                  <a:srgbClr val="00B050"/>
                </a:solidFill>
              </a:rPr>
            </a:br>
            <a:r>
              <a:rPr lang="en-US" sz="19900" dirty="0">
                <a:solidFill>
                  <a:srgbClr val="00B050"/>
                </a:solidFill>
              </a:rPr>
              <a:t/>
            </a:r>
            <a:br>
              <a:rPr lang="en-US" sz="19900" dirty="0">
                <a:solidFill>
                  <a:srgbClr val="00B050"/>
                </a:solidFill>
              </a:rPr>
            </a:br>
            <a:r>
              <a:rPr lang="en-US" sz="19900" dirty="0" smtClean="0">
                <a:solidFill>
                  <a:srgbClr val="00B050"/>
                </a:solidFill>
              </a:rPr>
              <a:t>Thanks</a:t>
            </a:r>
            <a:endParaRPr lang="en-US" sz="19900" dirty="0">
              <a:solidFill>
                <a:srgbClr val="00B050"/>
              </a:solidFill>
            </a:endParaRPr>
          </a:p>
        </p:txBody>
      </p:sp>
      <p:sp>
        <p:nvSpPr>
          <p:cNvPr id="4" name="AutoShape 2" descr="Eco friendly environment Royalty Free Vector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9784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608" y="1122362"/>
            <a:ext cx="11114468" cy="4544341"/>
          </a:xfrm>
        </p:spPr>
        <p:txBody>
          <a:bodyPr>
            <a:noAutofit/>
          </a:bodyPr>
          <a:lstStyle/>
          <a:p>
            <a:pPr fontAlgn="ctr"/>
            <a:r>
              <a:rPr lang="en-US" sz="2400" b="1" dirty="0">
                <a:solidFill>
                  <a:srgbClr val="FF0000"/>
                </a:solidFill>
              </a:rPr>
              <a:t>Environmental, Social, and Governance (ESG) courses are important in India because they help businesses understand and address environmental and social issues, and become more sustainable: </a:t>
            </a:r>
            <a:r>
              <a:rPr lang="en-US" sz="1800" dirty="0"/>
              <a:t/>
            </a:r>
            <a:br>
              <a:rPr lang="en-US" sz="1800" dirty="0"/>
            </a:br>
            <a:r>
              <a:rPr lang="en-US" sz="1800" dirty="0"/>
              <a:t> </a:t>
            </a:r>
            <a:br>
              <a:rPr lang="en-US" sz="1800" dirty="0"/>
            </a:br>
            <a:r>
              <a:rPr lang="en-US" sz="1800" b="1" dirty="0">
                <a:solidFill>
                  <a:srgbClr val="FF0000"/>
                </a:solidFill>
              </a:rPr>
              <a:t>Understand issues</a:t>
            </a:r>
            <a:br>
              <a:rPr lang="en-US" sz="1800" b="1" dirty="0">
                <a:solidFill>
                  <a:srgbClr val="FF0000"/>
                </a:solidFill>
              </a:rPr>
            </a:br>
            <a:r>
              <a:rPr lang="en-US" sz="1800" b="1" dirty="0">
                <a:solidFill>
                  <a:srgbClr val="002060"/>
                </a:solidFill>
              </a:rPr>
              <a:t>ESG courses help businesses understand the impact of their operations on the environment, human rights, diversity, and community engagement. </a:t>
            </a:r>
            <a:br>
              <a:rPr lang="en-US" sz="1800" b="1" dirty="0">
                <a:solidFill>
                  <a:srgbClr val="002060"/>
                </a:solidFill>
              </a:rPr>
            </a:br>
            <a:r>
              <a:rPr lang="en-US" sz="1800" b="1" dirty="0">
                <a:solidFill>
                  <a:srgbClr val="002060"/>
                </a:solidFill>
              </a:rPr>
              <a:t> </a:t>
            </a:r>
            <a:br>
              <a:rPr lang="en-US" sz="1800" b="1" dirty="0">
                <a:solidFill>
                  <a:srgbClr val="002060"/>
                </a:solidFill>
              </a:rPr>
            </a:br>
            <a:r>
              <a:rPr lang="en-US" sz="1800" b="1" dirty="0">
                <a:solidFill>
                  <a:srgbClr val="FF0000"/>
                </a:solidFill>
              </a:rPr>
              <a:t>Improve sustainability</a:t>
            </a:r>
            <a:r>
              <a:rPr lang="en-US" sz="1800" b="1" dirty="0">
                <a:solidFill>
                  <a:srgbClr val="002060"/>
                </a:solidFill>
              </a:rPr>
              <a:t/>
            </a:r>
            <a:br>
              <a:rPr lang="en-US" sz="1800" b="1" dirty="0">
                <a:solidFill>
                  <a:srgbClr val="002060"/>
                </a:solidFill>
              </a:rPr>
            </a:br>
            <a:r>
              <a:rPr lang="en-US" sz="1800" b="1" dirty="0">
                <a:solidFill>
                  <a:srgbClr val="002060"/>
                </a:solidFill>
              </a:rPr>
              <a:t>ESG courses help businesses improve their long-term sustainability and meet stakeholder expectations. </a:t>
            </a:r>
            <a:br>
              <a:rPr lang="en-US" sz="1800" b="1" dirty="0">
                <a:solidFill>
                  <a:srgbClr val="002060"/>
                </a:solidFill>
              </a:rPr>
            </a:br>
            <a:r>
              <a:rPr lang="en-US" sz="1800" b="1" dirty="0">
                <a:solidFill>
                  <a:srgbClr val="002060"/>
                </a:solidFill>
              </a:rPr>
              <a:t> </a:t>
            </a:r>
            <a:br>
              <a:rPr lang="en-US" sz="1800" b="1" dirty="0">
                <a:solidFill>
                  <a:srgbClr val="002060"/>
                </a:solidFill>
              </a:rPr>
            </a:br>
            <a:r>
              <a:rPr lang="en-US" sz="1800" b="1" dirty="0">
                <a:solidFill>
                  <a:srgbClr val="FF0000"/>
                </a:solidFill>
              </a:rPr>
              <a:t>Reduce risk</a:t>
            </a:r>
            <a:r>
              <a:rPr lang="en-US" sz="1800" b="1" dirty="0">
                <a:solidFill>
                  <a:srgbClr val="002060"/>
                </a:solidFill>
              </a:rPr>
              <a:t/>
            </a:r>
            <a:br>
              <a:rPr lang="en-US" sz="1800" b="1" dirty="0">
                <a:solidFill>
                  <a:srgbClr val="002060"/>
                </a:solidFill>
              </a:rPr>
            </a:br>
            <a:r>
              <a:rPr lang="en-US" sz="1800" b="1" dirty="0">
                <a:solidFill>
                  <a:srgbClr val="002060"/>
                </a:solidFill>
              </a:rPr>
              <a:t>ESG courses help businesses identify and mitigate risks related to environmental, social, and governance issues. </a:t>
            </a:r>
            <a:br>
              <a:rPr lang="en-US" sz="1800" b="1" dirty="0">
                <a:solidFill>
                  <a:srgbClr val="002060"/>
                </a:solidFill>
              </a:rPr>
            </a:br>
            <a:r>
              <a:rPr lang="en-US" sz="1800" b="1" dirty="0">
                <a:solidFill>
                  <a:srgbClr val="002060"/>
                </a:solidFill>
              </a:rPr>
              <a:t> </a:t>
            </a:r>
            <a:br>
              <a:rPr lang="en-US" sz="1800" b="1" dirty="0">
                <a:solidFill>
                  <a:srgbClr val="002060"/>
                </a:solidFill>
              </a:rPr>
            </a:br>
            <a:r>
              <a:rPr lang="en-US" sz="1800" b="1" dirty="0">
                <a:solidFill>
                  <a:srgbClr val="FF0000"/>
                </a:solidFill>
              </a:rPr>
              <a:t>Improve access to capital</a:t>
            </a:r>
            <a:br>
              <a:rPr lang="en-US" sz="1800" b="1" dirty="0">
                <a:solidFill>
                  <a:srgbClr val="FF0000"/>
                </a:solidFill>
              </a:rPr>
            </a:br>
            <a:r>
              <a:rPr lang="en-US" sz="1800" b="1" dirty="0">
                <a:solidFill>
                  <a:srgbClr val="002060"/>
                </a:solidFill>
              </a:rPr>
              <a:t>ESG courses help businesses improve their access to capital. </a:t>
            </a:r>
            <a:br>
              <a:rPr lang="en-US" sz="1800" b="1" dirty="0">
                <a:solidFill>
                  <a:srgbClr val="002060"/>
                </a:solidFill>
              </a:rPr>
            </a:br>
            <a:r>
              <a:rPr lang="en-US" sz="1800" b="1" dirty="0">
                <a:solidFill>
                  <a:srgbClr val="002060"/>
                </a:solidFill>
              </a:rPr>
              <a:t> </a:t>
            </a:r>
            <a:br>
              <a:rPr lang="en-US" sz="1800" b="1" dirty="0">
                <a:solidFill>
                  <a:srgbClr val="002060"/>
                </a:solidFill>
              </a:rPr>
            </a:br>
            <a:r>
              <a:rPr lang="en-US" sz="1800" b="1" dirty="0">
                <a:solidFill>
                  <a:srgbClr val="FF0000"/>
                </a:solidFill>
              </a:rPr>
              <a:t>Transform operations</a:t>
            </a:r>
            <a:br>
              <a:rPr lang="en-US" sz="1800" b="1" dirty="0">
                <a:solidFill>
                  <a:srgbClr val="FF0000"/>
                </a:solidFill>
              </a:rPr>
            </a:br>
            <a:r>
              <a:rPr lang="en-US" sz="1800" b="1" dirty="0">
                <a:solidFill>
                  <a:srgbClr val="002060"/>
                </a:solidFill>
              </a:rPr>
              <a:t>ESG courses help businesses transform how they operate to become more sustainable.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2625"/>
            <a:ext cx="5648325" cy="1095375"/>
          </a:xfrm>
          <a:prstGeom prst="rect">
            <a:avLst/>
          </a:prstGeom>
        </p:spPr>
      </p:pic>
    </p:spTree>
    <p:extLst>
      <p:ext uri="{BB962C8B-B14F-4D97-AF65-F5344CB8AC3E}">
        <p14:creationId xmlns:p14="http://schemas.microsoft.com/office/powerpoint/2010/main" val="23616603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608" y="1122363"/>
            <a:ext cx="11114468" cy="3668578"/>
          </a:xfrm>
        </p:spPr>
        <p:txBody>
          <a:bodyPr>
            <a:noAutofit/>
          </a:bodyPr>
          <a:lstStyle/>
          <a:p>
            <a:pPr algn="l"/>
            <a:r>
              <a:rPr lang="en-US" sz="4400" b="1" dirty="0">
                <a:solidFill>
                  <a:srgbClr val="FF0000"/>
                </a:solidFill>
              </a:rPr>
              <a:t>AOSH UK</a:t>
            </a:r>
            <a:r>
              <a:rPr lang="en-US" sz="4400" dirty="0">
                <a:solidFill>
                  <a:srgbClr val="FF0000"/>
                </a:solidFill>
              </a:rPr>
              <a:t> </a:t>
            </a:r>
            <a:r>
              <a:rPr lang="en-US" sz="4400" dirty="0">
                <a:solidFill>
                  <a:srgbClr val="002060"/>
                </a:solidFill>
              </a:rPr>
              <a:t> is a progressive and fast-growing autonomous certification body, our purpose is to certify practitioners in the health and safety profession. </a:t>
            </a:r>
            <a:r>
              <a:rPr lang="en-US" sz="4400" dirty="0" smtClean="0">
                <a:solidFill>
                  <a:srgbClr val="002060"/>
                </a:solidFill>
              </a:rPr>
              <a:t/>
            </a:r>
            <a:br>
              <a:rPr lang="en-US" sz="4400" dirty="0" smtClean="0">
                <a:solidFill>
                  <a:srgbClr val="002060"/>
                </a:solidFill>
              </a:rPr>
            </a:br>
            <a:r>
              <a:rPr lang="en-US" sz="4400" dirty="0" smtClean="0">
                <a:solidFill>
                  <a:srgbClr val="002060"/>
                </a:solidFill>
              </a:rPr>
              <a:t>AOSH </a:t>
            </a:r>
            <a:r>
              <a:rPr lang="en-US" sz="4400" dirty="0">
                <a:solidFill>
                  <a:srgbClr val="002060"/>
                </a:solidFill>
              </a:rPr>
              <a:t>Certification Schemes are accredited by International Accredited Service </a:t>
            </a:r>
            <a:r>
              <a:rPr lang="en-US" sz="4400" b="1" dirty="0">
                <a:solidFill>
                  <a:srgbClr val="FF0000"/>
                </a:solidFill>
              </a:rPr>
              <a:t>(IAS) as per ISO/IEC/17024:2012 </a:t>
            </a:r>
            <a:r>
              <a:rPr lang="en-US" sz="4400" dirty="0">
                <a:solidFill>
                  <a:srgbClr val="002060"/>
                </a:solidFill>
              </a:rPr>
              <a:t>standard.</a:t>
            </a:r>
            <a:endParaRPr lang="en-US" sz="4400" dirty="0">
              <a:solidFill>
                <a:srgbClr val="00206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2625"/>
            <a:ext cx="5648325" cy="10953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2625"/>
            <a:ext cx="5648325" cy="10953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62" y="-103030"/>
            <a:ext cx="12556901" cy="7083380"/>
          </a:xfrm>
          <a:prstGeom prst="rect">
            <a:avLst/>
          </a:prstGeom>
        </p:spPr>
      </p:pic>
    </p:spTree>
    <p:extLst>
      <p:ext uri="{BB962C8B-B14F-4D97-AF65-F5344CB8AC3E}">
        <p14:creationId xmlns:p14="http://schemas.microsoft.com/office/powerpoint/2010/main" val="10446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62625"/>
            <a:ext cx="5648325" cy="1095375"/>
          </a:xfrm>
          <a:prstGeom prst="rect">
            <a:avLst/>
          </a:prstGeom>
        </p:spPr>
      </p:pic>
      <p:sp>
        <p:nvSpPr>
          <p:cNvPr id="6" name="AutoShape 2" descr="blob:https://web.whatsapp.com/afe1030d-6d6e-4db7-8df6-ca974f79bc0a"/>
          <p:cNvSpPr>
            <a:spLocks noChangeAspect="1" noChangeArrowheads="1"/>
          </p:cNvSpPr>
          <p:nvPr/>
        </p:nvSpPr>
        <p:spPr bwMode="auto">
          <a:xfrm>
            <a:off x="5126820" y="31525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468192" y="631065"/>
            <a:ext cx="10238704" cy="5262979"/>
          </a:xfrm>
          <a:prstGeom prst="rect">
            <a:avLst/>
          </a:prstGeom>
        </p:spPr>
        <p:txBody>
          <a:bodyPr wrap="square">
            <a:spAutoFit/>
          </a:bodyPr>
          <a:lstStyle/>
          <a:p>
            <a:r>
              <a:rPr lang="en-US" sz="2400" b="1" u="sng" dirty="0" smtClean="0">
                <a:solidFill>
                  <a:srgbClr val="002060"/>
                </a:solidFill>
              </a:rPr>
              <a:t>TRAINER</a:t>
            </a:r>
          </a:p>
          <a:p>
            <a:r>
              <a:rPr lang="en-US" sz="2400" b="1" dirty="0" smtClean="0">
                <a:solidFill>
                  <a:srgbClr val="FF0000"/>
                </a:solidFill>
              </a:rPr>
              <a:t>K.Vengatesan B.Tech ,MBA,I Dip Nebosh, ADIS, ADHSE, Grad </a:t>
            </a:r>
            <a:r>
              <a:rPr lang="en-US" sz="2400" b="1">
                <a:solidFill>
                  <a:srgbClr val="FF0000"/>
                </a:solidFill>
              </a:rPr>
              <a:t>IOSH </a:t>
            </a:r>
            <a:endParaRPr lang="en-US" sz="2400" b="1" dirty="0">
              <a:solidFill>
                <a:srgbClr val="FF0000"/>
              </a:solidFill>
            </a:endParaRPr>
          </a:p>
          <a:p>
            <a:r>
              <a:rPr lang="en-US" sz="2400" b="1" dirty="0"/>
              <a:t>Manager (HSE),Suzlon Energy Limited,</a:t>
            </a:r>
          </a:p>
          <a:p>
            <a:r>
              <a:rPr lang="en-US" sz="2400" b="1" dirty="0" smtClean="0"/>
              <a:t>HSE &amp; ESG </a:t>
            </a:r>
            <a:r>
              <a:rPr lang="en-US" sz="2400" b="1" dirty="0"/>
              <a:t>Consultant – Oil&amp; Gas, </a:t>
            </a:r>
            <a:r>
              <a:rPr lang="en-US" sz="2400" b="1" dirty="0" smtClean="0"/>
              <a:t>Refinery &amp; Manufacturing Units</a:t>
            </a:r>
            <a:endParaRPr lang="en-US" sz="2400" b="1" dirty="0"/>
          </a:p>
          <a:p>
            <a:r>
              <a:rPr lang="en-US" sz="2400" b="1" dirty="0" smtClean="0"/>
              <a:t>Lead </a:t>
            </a:r>
            <a:r>
              <a:rPr lang="en-US" sz="2400" b="1" dirty="0"/>
              <a:t>HSE Engineer- </a:t>
            </a:r>
            <a:r>
              <a:rPr lang="en-US" sz="2400" b="1" dirty="0" smtClean="0"/>
              <a:t>ADNOC </a:t>
            </a:r>
            <a:r>
              <a:rPr lang="en-US" sz="2400" b="1" dirty="0"/>
              <a:t>Projects- Abu-Dhabi</a:t>
            </a:r>
          </a:p>
          <a:p>
            <a:r>
              <a:rPr lang="en-US" sz="2400" b="1" dirty="0"/>
              <a:t>Safety Engineer </a:t>
            </a:r>
            <a:r>
              <a:rPr lang="en-US" sz="2400" b="1" dirty="0" smtClean="0"/>
              <a:t>-SABIC-Saudi Arabia</a:t>
            </a:r>
          </a:p>
          <a:p>
            <a:r>
              <a:rPr lang="en-US" sz="2400" b="1" dirty="0" smtClean="0"/>
              <a:t>IRCA- Approved Trainer</a:t>
            </a:r>
          </a:p>
          <a:p>
            <a:r>
              <a:rPr lang="en-US" sz="2400" b="1" dirty="0" smtClean="0"/>
              <a:t>ESG Trainer &amp; Consultant</a:t>
            </a:r>
            <a:endParaRPr lang="en-US" sz="2400" b="1" dirty="0"/>
          </a:p>
          <a:p>
            <a:r>
              <a:rPr lang="en-US" sz="2400" b="1" dirty="0"/>
              <a:t>Chennai </a:t>
            </a:r>
            <a:r>
              <a:rPr lang="en-US" sz="2400" b="1" dirty="0" smtClean="0"/>
              <a:t>Metro(CMRL) Approved Trainer &amp; Auditor</a:t>
            </a:r>
            <a:endParaRPr lang="en-US" sz="2400" b="1" dirty="0"/>
          </a:p>
          <a:p>
            <a:r>
              <a:rPr lang="en-US" sz="2400" b="1" dirty="0"/>
              <a:t>IOSH </a:t>
            </a:r>
            <a:r>
              <a:rPr lang="en-US" sz="2400" b="1" dirty="0" smtClean="0"/>
              <a:t>&amp; NEBOSH-Trainer and Examiner</a:t>
            </a:r>
            <a:endParaRPr lang="en-US" sz="2400" b="1" dirty="0"/>
          </a:p>
          <a:p>
            <a:r>
              <a:rPr lang="en-US" sz="2400" b="1" dirty="0"/>
              <a:t>NLC Approved Trainer</a:t>
            </a:r>
          </a:p>
          <a:p>
            <a:r>
              <a:rPr lang="en-US" sz="2400" b="1" dirty="0"/>
              <a:t>IOCL Approved Trainer</a:t>
            </a:r>
          </a:p>
          <a:p>
            <a:r>
              <a:rPr lang="en-US" sz="2400" b="1" dirty="0"/>
              <a:t>Southern Railways trainer and </a:t>
            </a:r>
            <a:r>
              <a:rPr lang="en-US" sz="2400" b="1" dirty="0" smtClean="0"/>
              <a:t>Consultant</a:t>
            </a:r>
          </a:p>
          <a:p>
            <a:endParaRPr lang="en-US" sz="2400" b="1" dirty="0" smtClean="0"/>
          </a:p>
        </p:txBody>
      </p:sp>
    </p:spTree>
    <p:extLst>
      <p:ext uri="{BB962C8B-B14F-4D97-AF65-F5344CB8AC3E}">
        <p14:creationId xmlns:p14="http://schemas.microsoft.com/office/powerpoint/2010/main" val="367170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266</Words>
  <Application>Microsoft Office PowerPoint</Application>
  <PresentationFormat>Widescreen</PresentationFormat>
  <Paragraphs>53</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Arial Black</vt:lpstr>
      <vt:lpstr>Calibri</vt:lpstr>
      <vt:lpstr>Calibri Light</vt:lpstr>
      <vt:lpstr>Google Sans</vt:lpstr>
      <vt:lpstr>Times New Roman</vt:lpstr>
      <vt:lpstr>Office Theme</vt:lpstr>
      <vt:lpstr>PowerPoint Presentation</vt:lpstr>
      <vt:lpstr>PowerPoint Presentation</vt:lpstr>
      <vt:lpstr>PowerPoint Presentation</vt:lpstr>
      <vt:lpstr>CONTACT US FOR YOUR SAFETY.</vt:lpstr>
      <vt:lpstr>Level 3 Award in ESG Leadership  Environmental, Social and Governance (ESG)</vt:lpstr>
      <vt:lpstr>Environmental, Social, and Governance (ESG) courses are important in India because they help businesses understand and address environmental and social issues, and become more sustainable:    Understand issues ESG courses help businesses understand the impact of their operations on the environment, human rights, diversity, and community engagement.    Improve sustainability ESG courses help businesses improve their long-term sustainability and meet stakeholder expectations.    Reduce risk ESG courses help businesses identify and mitigate risks related to environmental, social, and governance issues.    Improve access to capital ESG courses help businesses improve their access to capital.    Transform operations ESG courses help businesses transform how they operate to become more sustainable.</vt:lpstr>
      <vt:lpstr>AOSH UK  is a progressive and fast-growing autonomous certification body, our purpose is to certify practitioners in the health and safety profession.  AOSH Certification Schemes are accredited by International Accredited Service (IAS) as per ISO/IEC/17024:2012 standard.</vt:lpstr>
      <vt:lpstr>PowerPoint Presentation</vt:lpstr>
      <vt:lpstr>PowerPoint Presentation</vt:lpstr>
      <vt:lpstr>PowerPoint Presentation</vt:lpstr>
      <vt:lpstr>PowerPoint Presentation</vt:lpstr>
      <vt:lpstr>Environment</vt:lpstr>
      <vt:lpstr>Climate Change</vt:lpstr>
      <vt:lpstr>PowerPoint Presentation</vt:lpstr>
      <vt:lpstr>PowerPoint Presentation</vt:lpstr>
      <vt:lpstr>Pollution and Waste</vt:lpstr>
      <vt:lpstr>PowerPoint Presentation</vt:lpstr>
      <vt:lpstr>PowerPoint Presentation</vt:lpstr>
      <vt:lpstr>PowerPoint Presentation</vt:lpstr>
      <vt:lpstr>Natural Resource and Land Use</vt:lpstr>
      <vt:lpstr>PowerPoint Presentation</vt:lpstr>
      <vt:lpstr>Ecological Footprint</vt:lpstr>
      <vt:lpstr>PowerPoint Presentation</vt:lpstr>
      <vt:lpstr>Biodiversity</vt:lpstr>
      <vt:lpstr>PowerPoint Presentation</vt:lpstr>
      <vt:lpstr>SOCIAL</vt:lpstr>
      <vt:lpstr>Health &amp; Safety</vt:lpstr>
      <vt:lpstr>PowerPoint Presentation</vt:lpstr>
      <vt:lpstr>PowerPoint Presentation</vt:lpstr>
      <vt:lpstr>Product &amp; Consumer  Responsibility</vt:lpstr>
      <vt:lpstr>PowerPoint Presentation</vt:lpstr>
      <vt:lpstr>Community Impact</vt:lpstr>
      <vt:lpstr>PowerPoint Presentation</vt:lpstr>
      <vt:lpstr>PowerPoint Presentation</vt:lpstr>
      <vt:lpstr>Diversity &amp; Inclusion</vt:lpstr>
      <vt:lpstr>PowerPoint Presentation</vt:lpstr>
      <vt:lpstr>PowerPoint Presentation</vt:lpstr>
      <vt:lpstr>Labour Standards &amp; Human Rights</vt:lpstr>
      <vt:lpstr>PowerPoint Presentation</vt:lpstr>
      <vt:lpstr>PowerPoint Presentation</vt:lpstr>
      <vt:lpstr>GOVERNANCE</vt:lpstr>
      <vt:lpstr>Business Ethics</vt:lpstr>
      <vt:lpstr>PowerPoint Presentation</vt:lpstr>
      <vt:lpstr>PowerPoint Presentation</vt:lpstr>
      <vt:lpstr>Tax Transparency</vt:lpstr>
      <vt:lpstr>PowerPoint Presentation</vt:lpstr>
      <vt:lpstr>PowerPoint Presentation</vt:lpstr>
      <vt:lpstr>Risk Management</vt:lpstr>
      <vt:lpstr>PowerPoint Presentation</vt:lpstr>
      <vt:lpstr>PowerPoint Presentation</vt:lpstr>
      <vt:lpstr>Anti Corruption &amp;  Bribery</vt:lpstr>
      <vt:lpstr>PowerPoint Presentation</vt:lpstr>
      <vt:lpstr>PowerPoint Presentation</vt:lpstr>
      <vt:lpstr>Leadership &amp; Corporate Governance</vt:lpstr>
      <vt:lpstr>PowerPoint Presentation</vt:lpstr>
      <vt:lpstr>PowerPoint Presentation</vt:lpstr>
      <vt:lpstr>  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PK</dc:creator>
  <cp:lastModifiedBy>Lenovo</cp:lastModifiedBy>
  <cp:revision>49</cp:revision>
  <dcterms:created xsi:type="dcterms:W3CDTF">2023-09-27T05:57:00Z</dcterms:created>
  <dcterms:modified xsi:type="dcterms:W3CDTF">2024-11-13T07:26:39Z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FECFABB98BCB43C6909AB61134EB6F39_13</vt:lpwstr>
  </property>
  <property fmtid="{D5CDD505-2E9C-101B-9397-08002B2CF9AE}" pid="3" name="KSOProductBuildVer">
    <vt:lpwstr>1033-12.2.0.13431</vt:lpwstr>
  </property>
</Properties>
</file>